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96" r:id="rId3"/>
    <p:sldId id="298" r:id="rId4"/>
    <p:sldId id="300" r:id="rId5"/>
    <p:sldId id="304" r:id="rId6"/>
    <p:sldId id="302" r:id="rId7"/>
    <p:sldId id="301" r:id="rId8"/>
    <p:sldId id="303" r:id="rId9"/>
    <p:sldId id="29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493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8038A-0CDE-4250-80E8-F900524DD1A0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248C8-AE02-4D35-8992-A8AD697B3B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29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248C8-AE02-4D35-8992-A8AD697B3B9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854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186AA-97E8-4BC6-880E-337DD9C7C5A7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2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186AA-97E8-4BC6-880E-337DD9C7C5A7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2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186AA-97E8-4BC6-880E-337DD9C7C5A7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2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186AA-97E8-4BC6-880E-337DD9C7C5A7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2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186AA-97E8-4BC6-880E-337DD9C7C5A7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2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186AA-97E8-4BC6-880E-337DD9C7C5A7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64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10"/>
          </p:nvPr>
        </p:nvSpPr>
        <p:spPr>
          <a:xfrm>
            <a:off x="467544" y="476229"/>
            <a:ext cx="5857894" cy="1219200"/>
          </a:xfrm>
          <a:prstGeom prst="rect">
            <a:avLst/>
          </a:prstGeom>
        </p:spPr>
        <p:txBody>
          <a:bodyPr/>
          <a:lstStyle>
            <a:lvl1pPr marL="88900" indent="-88900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63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10"/>
          </p:nvPr>
        </p:nvSpPr>
        <p:spPr>
          <a:xfrm>
            <a:off x="467544" y="476229"/>
            <a:ext cx="5857894" cy="1219200"/>
          </a:xfrm>
          <a:prstGeom prst="rect">
            <a:avLst/>
          </a:prstGeom>
        </p:spPr>
        <p:txBody>
          <a:bodyPr/>
          <a:lstStyle>
            <a:lvl1pPr marL="88900" indent="-88900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Clr>
                <a:srgbClr val="CC0000"/>
              </a:buClr>
              <a:buSzPct val="120000"/>
              <a:buFont typeface="Arial" panose="020B0604020202020204" pitchFamily="34" charset="0"/>
              <a:buChar char="›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955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31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6A320-76D9-447F-A0AE-3C3B0BC48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286520"/>
            <a:ext cx="9144000" cy="571504"/>
          </a:xfrm>
          <a:prstGeom prst="rect">
            <a:avLst/>
          </a:prstGeom>
          <a:solidFill>
            <a:srgbClr val="781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15338" y="6477024"/>
            <a:ext cx="857256" cy="19050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450781"/>
            <a:ext cx="607118" cy="26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92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2000" kern="1200">
          <a:solidFill>
            <a:schemeClr val="tx1"/>
          </a:solidFill>
          <a:latin typeface="Stem Text" pitchFamily="34" charset="-52"/>
          <a:ea typeface="Stem Text" pitchFamily="34" charset="-5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6"/>
        </a:buBlip>
        <a:defRPr sz="1800" kern="1200">
          <a:solidFill>
            <a:schemeClr val="tx1"/>
          </a:solidFill>
          <a:latin typeface="Stem Text" pitchFamily="34" charset="-52"/>
          <a:ea typeface="Stem Text" pitchFamily="34" charset="-5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6"/>
        </a:buBlip>
        <a:defRPr sz="1800" kern="1200">
          <a:solidFill>
            <a:schemeClr val="tx1"/>
          </a:solidFill>
          <a:latin typeface="Stem Text" pitchFamily="34" charset="-52"/>
          <a:ea typeface="Stem Text" pitchFamily="34" charset="-5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6"/>
        </a:buBlip>
        <a:defRPr sz="1800" kern="1200">
          <a:solidFill>
            <a:schemeClr val="tx1"/>
          </a:solidFill>
          <a:latin typeface="Stem Text" pitchFamily="34" charset="-52"/>
          <a:ea typeface="Stem Text" pitchFamily="34" charset="-5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6"/>
        </a:buBlip>
        <a:defRPr sz="1800" kern="1200">
          <a:solidFill>
            <a:schemeClr val="tx1"/>
          </a:solidFill>
          <a:latin typeface="Stem Text" pitchFamily="34" charset="-52"/>
          <a:ea typeface="Stem Text" pitchFamily="34" charset="-5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ispace.edu.nstu.ru/didesk/course/show/7494/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213309"/>
            <a:ext cx="9144000" cy="644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0"/>
            <a:ext cx="4000496" cy="285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6286520"/>
            <a:ext cx="4000496" cy="57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3999600" y="0"/>
            <a:ext cx="5144400" cy="6858000"/>
          </a:xfrm>
          <a:prstGeom prst="rect">
            <a:avLst/>
          </a:prstGeom>
          <a:solidFill>
            <a:srgbClr val="781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14346" y="2057765"/>
            <a:ext cx="4714908" cy="2448273"/>
          </a:xfrm>
          <a:prstGeom prst="rect">
            <a:avLst/>
          </a:prstGeom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048000" algn="l"/>
              </a:tabLst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Тема ВКР бакалавра</a:t>
            </a: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236979"/>
            <a:ext cx="37383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Фамилия Имя Отчество студента полностью</a:t>
            </a:r>
          </a:p>
          <a:p>
            <a:r>
              <a:rPr lang="ru-RU" sz="1600" i="1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курс, группа, факультет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00804" y="6033244"/>
            <a:ext cx="1143008" cy="299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4" y="552658"/>
            <a:ext cx="2020531" cy="8702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04" y="1752160"/>
            <a:ext cx="1337294" cy="3961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479715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ФИО научного руководителя    </a:t>
            </a:r>
            <a:r>
              <a:rPr lang="en-US" i="1" dirty="0"/>
              <a:t>[</a:t>
            </a:r>
            <a:r>
              <a:rPr lang="ru-RU" i="1" dirty="0"/>
              <a:t>степень, звание </a:t>
            </a:r>
            <a:r>
              <a:rPr lang="en-US" i="1" dirty="0" smtClean="0"/>
              <a:t>]</a:t>
            </a:r>
            <a:endParaRPr lang="ru-RU" i="1" dirty="0"/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92841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7158" y="54868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Описание предметной области </a:t>
            </a: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(1 - 2 слайда)</a:t>
            </a:r>
            <a:endParaRPr lang="ru-RU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1523988"/>
            <a:ext cx="8072494" cy="3619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 слайда (кегль не менее 1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Тема ВКР бакалавра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7884368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AC25665-C63F-4E7D-BE95-E5E7A6B1AF1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7158" y="54868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ru-RU" sz="2400" b="1" dirty="0" smtClean="0"/>
              <a:t>Актуальность</a:t>
            </a:r>
            <a:r>
              <a:rPr lang="ru-RU" sz="2400" dirty="0" smtClean="0"/>
              <a:t> (1-2 слайда)</a:t>
            </a:r>
            <a:endParaRPr lang="ru-RU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1523988"/>
            <a:ext cx="8072494" cy="3619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600" dirty="0" smtClean="0"/>
              <a:t>Обозначить </a:t>
            </a:r>
            <a:r>
              <a:rPr lang="ru-RU" sz="1600" dirty="0"/>
              <a:t>решаемую проблему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Тема ВКР бакалавра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84368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AC25665-C63F-4E7D-BE95-E5E7A6B1AF1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9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7158" y="54868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ru-RU" sz="2400" b="1" dirty="0" smtClean="0"/>
              <a:t>Цели </a:t>
            </a:r>
            <a:r>
              <a:rPr lang="ru-RU" sz="2400" b="1" dirty="0"/>
              <a:t>и задачи </a:t>
            </a:r>
            <a:r>
              <a:rPr lang="ru-RU" sz="2400" b="1" dirty="0" smtClean="0"/>
              <a:t>ВКР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1523988"/>
            <a:ext cx="8072494" cy="3619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Тема ВКР бакалавра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84368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AC25665-C63F-4E7D-BE95-E5E7A6B1AF10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5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7158" y="548680"/>
            <a:ext cx="814393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ru-RU" sz="2400" b="1" dirty="0" smtClean="0"/>
              <a:t>Обзор </a:t>
            </a:r>
            <a:r>
              <a:rPr lang="ru-RU" sz="2400" b="1" dirty="0"/>
              <a:t>существующих </a:t>
            </a:r>
            <a:r>
              <a:rPr lang="ru-RU" sz="2400" b="1" dirty="0" smtClean="0"/>
              <a:t>инструментов, аналогов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1523988"/>
            <a:ext cx="8072494" cy="3619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600" dirty="0" smtClean="0"/>
              <a:t>Сравнительная </a:t>
            </a:r>
            <a:r>
              <a:rPr lang="ru-RU" sz="1600" dirty="0"/>
              <a:t>таблица основных характеристик </a:t>
            </a:r>
            <a:r>
              <a:rPr lang="ru-RU" sz="1600" dirty="0" smtClean="0"/>
              <a:t>инструментов.</a:t>
            </a:r>
          </a:p>
          <a:p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шаги и примеры выполнения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сравнительного анализа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посмотреть здесь: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dispace.edu.nstu.ru/didesk/course/show/7494/0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Тема ВКР бакалавра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84368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AC25665-C63F-4E7D-BE95-E5E7A6B1AF10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70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7158" y="548680"/>
            <a:ext cx="8463314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ru-RU" sz="2400" b="1" dirty="0" smtClean="0"/>
              <a:t>Функциональные требования </a:t>
            </a:r>
            <a:r>
              <a:rPr lang="ru-RU" sz="2400" b="1" dirty="0"/>
              <a:t>к разрабатываемому </a:t>
            </a:r>
            <a:r>
              <a:rPr lang="ru-RU" sz="2400" b="1" dirty="0" smtClean="0"/>
              <a:t>ПО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1523988"/>
            <a:ext cx="8072494" cy="3619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600" dirty="0" smtClean="0"/>
              <a:t>Новые </a:t>
            </a:r>
            <a:r>
              <a:rPr lang="ru-RU" sz="1600" dirty="0"/>
              <a:t>- не было в существующих продуктах/улучшение/сочетание </a:t>
            </a:r>
            <a:r>
              <a:rPr lang="ru-RU" sz="1600" dirty="0" smtClean="0"/>
              <a:t>функций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Тема ВКР бакалавра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84368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AC25665-C63F-4E7D-BE95-E5E7A6B1AF10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1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7158" y="548680"/>
            <a:ext cx="853532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ru-RU" sz="2400" b="1" dirty="0" smtClean="0"/>
              <a:t>Функциональные требования </a:t>
            </a:r>
            <a:r>
              <a:rPr lang="ru-RU" sz="2400" b="1" dirty="0"/>
              <a:t>к разрабатываемому </a:t>
            </a:r>
            <a:r>
              <a:rPr lang="ru-RU" sz="2400" b="1" dirty="0" smtClean="0"/>
              <a:t>ПО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633" y="1523988"/>
            <a:ext cx="8072494" cy="36195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ru-RU" sz="1600" dirty="0" smtClean="0"/>
              <a:t>Дополнительные </a:t>
            </a:r>
            <a:r>
              <a:rPr lang="ru-RU" sz="1600" dirty="0"/>
              <a:t>требования / </a:t>
            </a:r>
            <a:r>
              <a:rPr lang="ru-RU" sz="1600" dirty="0" smtClean="0"/>
              <a:t>ограничения – если имеются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Тема ВКР бакалавра</a:t>
            </a:r>
            <a:endParaRPr lang="ru-RU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84368" y="55892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AAC25665-C63F-4E7D-BE95-E5E7A6B1AF10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22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213309"/>
            <a:ext cx="9144000" cy="644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0"/>
            <a:ext cx="4000496" cy="285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6286520"/>
            <a:ext cx="4000496" cy="57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3999600" y="0"/>
            <a:ext cx="5144400" cy="6858000"/>
          </a:xfrm>
          <a:prstGeom prst="rect">
            <a:avLst/>
          </a:prstGeom>
          <a:solidFill>
            <a:srgbClr val="781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14346" y="2057765"/>
            <a:ext cx="4714908" cy="2448273"/>
          </a:xfrm>
          <a:prstGeom prst="rect">
            <a:avLst/>
          </a:prstGeom>
        </p:spPr>
        <p:txBody>
          <a:bodyPr vert="horz" lIns="0" tIns="0" rIns="0" bIns="0" rtlCol="0" anchor="t">
            <a:normAutofit fontScale="97500"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048000" algn="l"/>
              </a:tabLst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Тема ВКР бакалавра</a:t>
            </a:r>
            <a:endParaRPr lang="en-US" sz="3600" b="1" baseline="0" dirty="0" smtClean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3236979"/>
            <a:ext cx="373835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Фамилия Имя Отчество студента полностью</a:t>
            </a:r>
          </a:p>
          <a:p>
            <a:r>
              <a:rPr lang="ru-RU" sz="1600" i="1" dirty="0" smtClean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курс, группа, факультет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00804" y="6033244"/>
            <a:ext cx="1143008" cy="2991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4" y="552658"/>
            <a:ext cx="2020531" cy="8702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04" y="1752160"/>
            <a:ext cx="1337294" cy="3961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479715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ФИО научного руководителя    </a:t>
            </a:r>
            <a:r>
              <a:rPr lang="en-US" i="1" dirty="0"/>
              <a:t>[</a:t>
            </a:r>
            <a:r>
              <a:rPr lang="ru-RU" i="1" dirty="0"/>
              <a:t>степень, звание </a:t>
            </a:r>
            <a:r>
              <a:rPr lang="en-US" i="1" dirty="0" smtClean="0"/>
              <a:t>]</a:t>
            </a:r>
            <a:endParaRPr lang="ru-RU" i="1" dirty="0"/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401735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b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ГТУ НЭТИ Stem">
      <a:majorFont>
        <a:latin typeface="Stem Text Bold"/>
        <a:ea typeface=""/>
        <a:cs typeface=""/>
      </a:majorFont>
      <a:minorFont>
        <a:latin typeface="Stem Tex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3491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Words>155</Words>
  <Application>Microsoft Office PowerPoint</Application>
  <PresentationFormat>Экран (4:3)</PresentationFormat>
  <Paragraphs>42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user</dc:creator>
  <cp:lastModifiedBy>olga</cp:lastModifiedBy>
  <cp:revision>111</cp:revision>
  <dcterms:created xsi:type="dcterms:W3CDTF">2020-06-03T04:12:11Z</dcterms:created>
  <dcterms:modified xsi:type="dcterms:W3CDTF">2024-11-08T05:31:48Z</dcterms:modified>
</cp:coreProperties>
</file>