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4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0D55A-AD1B-4BF1-AA79-21E0394EBDEE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12CB8-2792-411E-86C8-8A8AF2D356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таких как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Batit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(рис. 37-38), Татьяна Ярошенко (рис. 39-42), Уолтер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Килер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(рис. 43-47). Особо меня впечатлили работы японских мастеров по фарфору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Харуми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Накашима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(рис. 48-49, 50-56) и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Томоко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Конно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Работы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Томоко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Конно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12CB8-2792-411E-86C8-8A8AF2D3569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97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2DA9E4-93F1-4DA8-BCB0-846E832316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BFB9BE5-4D79-45BA-8534-AFCF8B936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783AFA3-F038-4C2E-A0B1-97EB8542C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E55D59-1FD4-48DC-8327-0A72F1DE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97735A-A1BB-44B1-82C2-E6A895C9A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03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3E6A38-6657-47F8-AE7C-0CBA8B041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0A27FD9-CA00-4049-BC7D-9A9A1C25E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498F2C-BB13-4F88-A75A-1B236D0C6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F18623D-D142-43C9-BB28-DF91FE20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36A9D38-8B32-4A61-84EA-D10243F5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1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A1207A0-4A1B-437B-8C56-D3A49FB7BA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84857C5-5740-42AD-9739-740A0384B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345E098-E76C-4A7C-93A2-CBAE1D04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BA8FF4-FE03-4794-A8B5-9C03FE0D5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3AFFBC8-A3A1-47DF-9285-D155227A9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3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50FC36-9EF5-400F-9C33-AA2144783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A10033-33DC-46F2-B930-920212615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FBBE38B-8D37-44C4-9C0C-C8E06D4D2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CA52D7-6CC3-45CD-88EE-9E6C3163D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48FE2C-B37A-4FF8-9BDB-A4144EC16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6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571421-C801-4F6F-9B01-277959AE5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1AC2A4D-B3FF-4051-9AD0-BFC2A7969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4FCECCB-C9A7-48CF-9773-ED76ED472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5ADF25-2C0F-47A2-8F8E-7DAF8463A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385C431-48B1-4118-A283-DA54245C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3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24D0DD-CE61-44B7-A8A0-11ED663FE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2544018-DB10-4C1D-A7FA-9395F94882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B371472-E59C-4C46-8FE2-0DDA7AA51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EB0FBE2-7171-4761-88A2-540F3603A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4D0F0D6-431D-4EC6-B7AD-BE7E59EF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79244E3-8DEE-4433-A0D4-B85BCD9A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4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909042-54DE-4015-9834-13776FBD4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8DC9C34-BB0C-4E21-865D-A026B5080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6955DD7-5181-4FFB-9839-CEE1B20127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7EE1F86-F848-47F8-8929-2B2FABE230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819928B-B438-4E06-ACF6-F72336E03B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BDB0409-35D0-41EB-9BA2-97267EF12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5182D03-D2F4-4043-A6D2-CCB0C20A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178151B-1075-46B1-ABCF-A1D68C691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28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C5E538-F709-4EBB-BD54-BBF9FFA9D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60A7AB3-2CDE-4732-9F61-134ABB97B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31F802D-A964-40FB-AF8D-AB39DA31E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060B1D2-D3C4-4BD7-A08C-D52B788D0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35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E4D8A8D-3177-496C-85E2-CADCF1467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C6DA0523-0AC1-4A8D-B236-8BD2206B7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192CC15-F4B1-46AC-8F10-EA2B0A693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4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D1ED38-8418-4BF3-8CCD-D86F4CF2C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729EA32-0B2A-4607-B540-EAAF46197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9EAA344-118F-47A2-882E-EEB6B3AC2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5F984DF-A5A0-401D-83C6-1DDB94CB9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03E1CB2-F011-4519-B9DB-7E69EC8D2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5959CB7-EB17-42F9-8A65-9EB10E5D6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40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752344-7BC7-4C5E-AD9E-0A2D7F33E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5A1D3BA7-E924-401E-8AE1-1FD1E33C3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7BFD694-4081-4C91-8A5A-3B8614F77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199CF8D-25DC-4359-A556-63BCBFA4E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77F56E-64A0-42B3-99CD-AE5C5BD1C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4148B1C-A8ED-4EC2-8C5B-B17F638DB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186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C9009F-9971-4465-B58E-85792256E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7AAAE8-7658-4761-BA5D-E14F6E958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ADC973-DE52-492F-BF29-A9E3BAF3E6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57CFA-9E4E-43BF-A2BA-874B0D8423D7}" type="datetimeFigureOut">
              <a:rPr lang="ru-RU" smtClean="0"/>
              <a:t>17.06.2019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1C2F561-A778-4F28-8362-30C517AB3A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85AB048-D461-42B5-96AA-58445BC96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A70A9-6EAE-44DB-8ECB-62A8082F2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5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tki.yandex.ru/users/andruchenco/view/1227462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1.png"/><Relationship Id="rId10" Type="http://schemas.openxmlformats.org/officeDocument/2006/relationships/image" Target="../media/image14.jpeg"/><Relationship Id="rId4" Type="http://schemas.openxmlformats.org/officeDocument/2006/relationships/image" Target="../media/image10.jpeg"/><Relationship Id="rId9" Type="http://schemas.openxmlformats.org/officeDocument/2006/relationships/hyperlink" Target="https://fotki.yandex.ru/users/andruchenco/view/1227477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193284-F388-4EDA-B341-12FB1FC83D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32038"/>
            <a:ext cx="9144000" cy="2387600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"Новосибирский государственный технический университет"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Институт социальных технологий и реабилитации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Кафедра декоративно-прикладного искусства 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Выпускная квалификационная  работа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тему: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«Разработка и изготовление  композиции из декоративной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интерьерной керамики в гончарной технике»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1939127-D0C7-4A92-B516-7382B36189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57424" y="5267326"/>
            <a:ext cx="9877425" cy="1590674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студентка группы Д-55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Лазаренко М.А.</a:t>
            </a:r>
          </a:p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Березовикова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О.Н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690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00C4AE-F028-48BD-A996-DFF4B726F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309"/>
            <a:ext cx="10515600" cy="5981654"/>
          </a:xfrm>
        </p:spPr>
        <p:txBody>
          <a:bodyPr/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на гончарном станке модулей декоративных объемов и панно.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15B1212-FDFC-4507-820B-40FC7AF749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73586" y="1952593"/>
            <a:ext cx="4793943" cy="359545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E6E415A-FBC9-46A3-BDE5-4DB5042533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3823" y="1952594"/>
            <a:ext cx="4793944" cy="359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661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BE06EF-17F2-440E-95AD-C7D583F51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5107"/>
            <a:ext cx="10515600" cy="5821856"/>
          </a:xfrm>
        </p:spPr>
        <p:txBody>
          <a:bodyPr/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Сборка модулей и декорирование фактурами по сырцу.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004F987-B8EA-49D9-9EAB-770651CA69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08056" y="3354340"/>
            <a:ext cx="3780407" cy="28353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45AA0DC-BF3F-487A-8355-AA7AFFC109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80140" y="3354338"/>
            <a:ext cx="3780409" cy="283530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F8411FD-782A-4EE0-8133-20DAA5535E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8549" y="1651552"/>
            <a:ext cx="3780407" cy="283530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E0BE1451-334E-4FBB-88F3-9F7AC8EE47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0732" y="1651553"/>
            <a:ext cx="3780408" cy="28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30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39735D-F7A3-44B6-B88A-83948F507C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7351"/>
            <a:ext cx="10515600" cy="5839612"/>
          </a:xfrm>
        </p:spPr>
        <p:txBody>
          <a:bodyPr/>
          <a:lstStyle/>
          <a:p>
            <a:pPr algn="just"/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Ангобирование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оправка изделий.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A52FF1E-A20A-40CA-977E-154B4C3777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14" y="1216238"/>
            <a:ext cx="4509860" cy="338239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256B7FE-B387-4A32-A272-D8A44B36FB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85460" y="3338004"/>
            <a:ext cx="4421080" cy="331581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6443B7F-D9AC-4771-934A-1440E81AA7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727" y="1216238"/>
            <a:ext cx="4509859" cy="338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827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DCB335C-7899-4A9C-AE8F-666B174D0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4085"/>
            <a:ext cx="10515600" cy="5892878"/>
          </a:xfrm>
        </p:spPr>
        <p:txBody>
          <a:bodyPr/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Утильный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обжиг 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мытье изделий от печной пыли.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8C7B1DC-7AFD-40AE-858C-0E27C74F3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8" y="1462595"/>
            <a:ext cx="6167022" cy="46252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47CC6D5-DDBD-47FA-AD5B-F241A5851F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239" y="1291700"/>
            <a:ext cx="3725292" cy="496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559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8827E1-65BB-4F82-9BBF-F79646F64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2963"/>
            <a:ext cx="10515600" cy="58840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Затирка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оксидом, глазурование,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растяжка флюсованным ангобом.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B8FD977-47B3-459F-A5C7-C452902C8F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645" y="887767"/>
            <a:ext cx="4853127" cy="363984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919BB7A-4E04-41FD-880D-17D0B160CA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28" y="887767"/>
            <a:ext cx="4705164" cy="352887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8487148-19C6-40EE-90F7-0ED3116271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4" y="3031722"/>
            <a:ext cx="4853129" cy="363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21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72A3A8-83AF-41A9-83BA-3D8CF387E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4085"/>
            <a:ext cx="10515600" cy="5892878"/>
          </a:xfrm>
        </p:spPr>
        <p:txBody>
          <a:bodyPr/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Политой обжиг, сборка и монтаж декоративных объемов.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3557787-63C8-4C0D-AA5E-0E4B35161D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72" y="1086747"/>
            <a:ext cx="4024544" cy="53660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17FC120-3698-4EC0-8915-E32C4ADF7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966" y="1362591"/>
            <a:ext cx="6419163" cy="481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174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95C9E4-FE10-47AE-98A4-D20CD9AE6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6229"/>
            <a:ext cx="10515600" cy="5830734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Скрепление формы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отливки,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обработка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смазкой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компоновка элементов изделия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форме по требованиям проекта.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41CFCE5-221E-487E-983A-496FB59D4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56" y="1505089"/>
            <a:ext cx="3503905" cy="46718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C9BD8C9-BA3E-4E49-A570-3DEC1C79A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563" y="1506981"/>
            <a:ext cx="3502486" cy="46699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8BC531F-A8CD-4399-8D87-AB2E296D4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2752" y="1506981"/>
            <a:ext cx="3502487" cy="466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534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11BD1F2-D2D4-455B-BE2D-17696204F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8373"/>
            <a:ext cx="10515600" cy="5768590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Смешивание компонентов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эпоксидной смолы,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добавление колера.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4037E18-97AE-480E-A3BC-686C64817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387" y="1510476"/>
            <a:ext cx="4752512" cy="35643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B635918-EC00-4448-BD67-FE3338CD7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3901" y="2564907"/>
            <a:ext cx="4955712" cy="371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94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83437E-1A7A-4613-8115-248F90E2E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942"/>
            <a:ext cx="10515600" cy="5955021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Заливка формы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смолой на первый слой,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покрытие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пленкой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попадания мусора,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сушка в течение 24 часов.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D532D13-E8E8-4D85-958D-30D70208A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98" y="1254957"/>
            <a:ext cx="3909319" cy="52124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8B27A04-058E-4F5C-8C67-0C18B7750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9" y="1701670"/>
            <a:ext cx="5983549" cy="448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150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72101F-71B0-4CFC-850A-A6433F3C7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942"/>
            <a:ext cx="10515600" cy="5955021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Заливка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на второй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слой и малых форм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модулях,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добавление эффекта белых волн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панно.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AC292D1-1E6D-4BBB-9587-76323386B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957" y="1378581"/>
            <a:ext cx="6397843" cy="47983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CD20129-76ED-44A5-9896-890F5BAC9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174" y="1378581"/>
            <a:ext cx="3598786" cy="479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24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F9F1E0-8C44-4B67-80A8-153F26EDD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3783"/>
            <a:ext cx="10515600" cy="56531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Здравствуйте, уважаемые члены </a:t>
            </a:r>
          </a:p>
          <a:p>
            <a:pPr marL="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государственной аттестационной комиссии и дорогие гости!</a:t>
            </a:r>
          </a:p>
          <a:p>
            <a:pPr algn="just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Вашему вниманию представляется выпускная квалификационная работа по теме «Разработка 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композиции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декоративной 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интерьерной керамики в гончарной технике».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Целью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данной выпускной квалификационной работы является разработка и изготовление композиции из декоративной интерьерной керамики в гончарной технике. В качестве объектов дипломного проектирования были выбраны гончарные декоративные составные объемы и панно с использованием эпоксидных смол.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557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651C2BE-8D2F-42A1-A7CC-91AFF5227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6229"/>
            <a:ext cx="10515600" cy="5830734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Закрытие изделий защитной пленкой и сушка,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спустя 24 часа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извлечение панно из форм, зачистка острых углов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наждачной бумагой.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261F7D6-039D-4C4D-AE79-BA71230C0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14" y="1748658"/>
            <a:ext cx="4462509" cy="33468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8F0D70F-E304-4A89-87F2-2A92F4F9B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7197" y="3144914"/>
            <a:ext cx="4737716" cy="355328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3421893-9959-4BC6-814D-11A51F8CC8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060" y="1674550"/>
            <a:ext cx="3920971" cy="294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8929DC-F09D-4206-85F0-574551565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035" y="183256"/>
            <a:ext cx="10515600" cy="4351338"/>
          </a:xfrm>
        </p:spPr>
        <p:txBody>
          <a:bodyPr/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отверстий для навешивания панно,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оставшихся деталей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объемов.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Изделия готовы!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5FFB359-4B86-4415-BDBC-005479F5E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35" y="1560315"/>
            <a:ext cx="3834354" cy="511442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B6DAD11-28A0-47DE-A82C-9597A912D0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046" y="1548729"/>
            <a:ext cx="6832724" cy="512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427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486E43-5710-48DA-A37D-471E14171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452"/>
            <a:ext cx="10515600" cy="591951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 удовольствием работала над дипломным проектом – изучала теоретическую литературу и иллюстративный материал, использовала лекции прошлых лет, применяла полученные знания и навыки, а также посещала мастер-классы по использованию эпоксидной смолы,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стремилась к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самостоятельности и последовательности действий. Аккуратно и старательно я исполняла все элементы изделий, так как требования к мастерству специалиста,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изготавливающего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изделия декоративно-прикладного искусства, очень высоки. 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Я хочу поблагодарить всех преподавателей и переводчиков, своего дипломного руководителя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Березовикову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Олесю Николаевну, куратора Тамару Кузьминичну. 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Всем большое спасибо!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378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9FFE22-90A2-40BC-AC7C-DB2138302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29990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выборе техники исполнения я опиралась на собственные предпочтения, а так же опыт работы. Благодаря тому, что около двух лет я преподаю гончарное искусство в мастерских Новосибирска, я хорошо освоила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эту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технику. На презентации дипломных проектов хотелось выступить с эксклюзивными и не похожими на остальных изделиями, так как я знала, что никто их группы не выберет гончарную технику, я решила представлять именно ее.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7C1BE11-A767-432D-A95F-FC5766FFE8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907" y="2513321"/>
            <a:ext cx="6103342" cy="40491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83B32AA-ABC0-4569-B6F6-6A01C14E0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039" y="2513321"/>
            <a:ext cx="2279931" cy="404915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9EA66E5-45DE-454E-8B46-A206885F5D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30" y="2513321"/>
            <a:ext cx="2715087" cy="407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59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6DFF2E-A012-452C-8B84-A3C1CE3D7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225" y="174378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дипломной работе было решено использовать различные способы декорирования, а также совмещение керамики и эпоксидных смол, подобный подход позволяет придать изделиям декоративность, дает возможность ярче представить символику дипломного проекта и продемонстрировать спектр полученных знаний и навыков.</a:t>
            </a:r>
            <a:endParaRPr lang="ru-RU" sz="20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CBF9737-51DA-47C5-8273-B8AE68A1D6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73" y="4236556"/>
            <a:ext cx="3413270" cy="255995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A80324B-060F-4561-8DEC-B85E5BBD76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6" t="655" r="31772" b="-1035"/>
          <a:stretch/>
        </p:blipFill>
        <p:spPr>
          <a:xfrm rot="5400000">
            <a:off x="6378232" y="1128325"/>
            <a:ext cx="2557242" cy="340965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6D6FEC9-C4CF-455A-A588-FEC4A44E16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051" y="4236556"/>
            <a:ext cx="3409654" cy="255724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51AB06D9-ED82-4287-9AD5-C32468AF02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051" y="1554534"/>
            <a:ext cx="3409654" cy="25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5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4F46775-DF01-4BD9-886F-C29F7AF04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2559"/>
            <a:ext cx="10515600" cy="5564404"/>
          </a:xfrm>
        </p:spPr>
        <p:txBody>
          <a:bodyPr/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началом эскизирования я изучила современные тенденции в художественной керамике и декоративно-прикладном искусстве, тщательно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проанализировала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создания и декоративного наполнения интерьерных предметов искусства из керамики и фарфора, спектр применяемых выразительных средств, материалов и технологий. 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Изучая аналоги и работая с наглядным материалом,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в первую очередь вдохновлялась творчеством современных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художников-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керамистов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бстрактные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гармоничные по форме и цвету, керамические скульптуры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мастеров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восхищают и завораживают.</a:t>
            </a:r>
          </a:p>
        </p:txBody>
      </p:sp>
    </p:spTree>
    <p:extLst>
      <p:ext uri="{BB962C8B-B14F-4D97-AF65-F5344CB8AC3E}">
        <p14:creationId xmlns:p14="http://schemas.microsoft.com/office/powerpoint/2010/main" val="183616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D61BB-6FBB-4762-9E1B-1B92030A5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ÐÐ¾Ð¼Ð¿Ð¾Ð·Ð¸ÑÐ¸Ñ Ð´Ð»Ñ Ð¸Ð½ÑÐµÑÑÐµÑÐ° Â«ÐÐµÐ·Ð¼Ð¾Ð»Ð²Ð¸ÐµÂ»">
            <a:extLst>
              <a:ext uri="{FF2B5EF4-FFF2-40B4-BE49-F238E27FC236}">
                <a16:creationId xmlns:a16="http://schemas.microsoft.com/office/drawing/2014/main" xmlns="" id="{5A1932A2-322F-47A5-AB25-12E467DBBFE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61" y="3102125"/>
            <a:ext cx="2269139" cy="360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¤Ð¾ÑÐ¾: ÐÑÑÐµÐ¼ ÐÐ¾Ð¸ÑÐµÐµÐ²">
            <a:extLst>
              <a:ext uri="{FF2B5EF4-FFF2-40B4-BE49-F238E27FC236}">
                <a16:creationId xmlns:a16="http://schemas.microsoft.com/office/drawing/2014/main" xmlns="" id="{191347C2-79E8-46F7-B49D-D964E5842774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358" y="3102124"/>
            <a:ext cx="3747240" cy="360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B16999C-6B52-4F76-804B-055C175DF48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74061" y="147961"/>
            <a:ext cx="3565279" cy="2817180"/>
          </a:xfrm>
          <a:prstGeom prst="rect">
            <a:avLst/>
          </a:prstGeom>
        </p:spPr>
      </p:pic>
      <p:pic>
        <p:nvPicPr>
          <p:cNvPr id="7" name="Рисунок 6" descr="https://ic.pics.livejournal.com/tanjand/44781189/32580236/32580236_original.jpg">
            <a:hlinkClick r:id="rId6" tgtFrame="&quot;_self&quot;"/>
            <a:extLst>
              <a:ext uri="{FF2B5EF4-FFF2-40B4-BE49-F238E27FC236}">
                <a16:creationId xmlns:a16="http://schemas.microsoft.com/office/drawing/2014/main" xmlns="" id="{2EABDC37-6B5D-47BB-8D4A-9F8F17AE44F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359" y="3102125"/>
            <a:ext cx="2345956" cy="3607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¤Ð¾ÑÐ¾: ÐÑÑÐµÐ¼ ÐÐ¾Ð¸ÑÐµÐµÐ²">
            <a:extLst>
              <a:ext uri="{FF2B5EF4-FFF2-40B4-BE49-F238E27FC236}">
                <a16:creationId xmlns:a16="http://schemas.microsoft.com/office/drawing/2014/main" xmlns="" id="{90776FED-F512-456A-B214-0B5461C3EB65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641" y="3102123"/>
            <a:ext cx="2345956" cy="3607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c.pics.livejournal.com/tanjand/44781189/32589263/32589263_original.jpg">
            <a:hlinkClick r:id="rId9" tgtFrame="&quot;_self&quot;"/>
            <a:extLst>
              <a:ext uri="{FF2B5EF4-FFF2-40B4-BE49-F238E27FC236}">
                <a16:creationId xmlns:a16="http://schemas.microsoft.com/office/drawing/2014/main" xmlns="" id="{91FD5C56-BE6B-4491-ABF6-6FC65C26A0EF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479" y="147960"/>
            <a:ext cx="3809125" cy="28171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1886-architecture-design-muuuz-web-magazine-blog-art-ceramiques-Harumi-Nakashima-Galerie-Nilsson-et-Chiglien-1.jpg">
            <a:extLst>
              <a:ext uri="{FF2B5EF4-FFF2-40B4-BE49-F238E27FC236}">
                <a16:creationId xmlns:a16="http://schemas.microsoft.com/office/drawing/2014/main" xmlns="" id="{431F71EB-35A3-47F5-A468-EC43D6C210CB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5827" y="147960"/>
            <a:ext cx="3227770" cy="2817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5838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AE3D84-D31B-4A26-B3E8-C2E015C95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1639"/>
            <a:ext cx="10515600" cy="571532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качестве смысловой основы работы была выбрана идея о четырех стихиях, которые представлены в античной и средневековой натурфилософии как первоосновы мира. Это – земля, вода, воздух и огонь. 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Землю в дипломном проекте символизирует оксид тёмно-зелёного цвета, он напоминает горсти плодородной почвы. Детали конструкции ассоциируют валуны или камни. Воздух – сквозные свободные пустоты, а также, силуэт самих объемов. Огонь символизирует сам процесс обжига в муфельной печи, переход глины в керамику под высокими температурами. Вода – глазури и полупрозрачная эпоксидная смола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Эпоксидная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смола является отличным материалом для рукоделия и дизайна,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можно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для изготовления различных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предметов. Эпоксидная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смола для заливки часто используется в декоративно-прикладном искусстве и дизайне.</a:t>
            </a:r>
          </a:p>
        </p:txBody>
      </p:sp>
    </p:spTree>
    <p:extLst>
      <p:ext uri="{BB962C8B-B14F-4D97-AF65-F5344CB8AC3E}">
        <p14:creationId xmlns:p14="http://schemas.microsoft.com/office/powerpoint/2010/main" val="1212210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692568-B963-427F-AC0C-402E8C35E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D7D51EE-B488-46CD-B1D9-D682D698C3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34" y="3423271"/>
            <a:ext cx="5224483" cy="3265560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28FE709C-9CF1-41E1-8CD9-B060B8D1C3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34" y="319593"/>
            <a:ext cx="5224484" cy="299921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27C99BC-F3D8-4C95-BAB4-5D58C8E897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18" y="319593"/>
            <a:ext cx="4642282" cy="299921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14C2472-4D55-4801-97D0-0D5B376CD8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19" y="3423271"/>
            <a:ext cx="4642282" cy="337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98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11898A-622D-4E9B-A870-BF25BD7A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767"/>
            <a:ext cx="10515600" cy="4351338"/>
          </a:xfrm>
        </p:spPr>
        <p:txBody>
          <a:bodyPr/>
          <a:lstStyle/>
          <a:p>
            <a:pPr algn="ctr"/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изготовлении комплекта панно и декоративных объемов произведены следующие виды деятельности:</a:t>
            </a:r>
          </a:p>
          <a:p>
            <a:pPr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эскизов и графического проекта изделий.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33F8148-63CC-4027-9EAC-694CD9496D1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89" y="1956565"/>
            <a:ext cx="5367205" cy="4351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C1D29B0-571A-49CF-BE21-6DC8422FEBA1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4" t="17830" r="6308" b="15346"/>
          <a:stretch/>
        </p:blipFill>
        <p:spPr bwMode="auto">
          <a:xfrm rot="5400000">
            <a:off x="5003602" y="3158367"/>
            <a:ext cx="4351339" cy="1947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10BF0B2-29B1-4B3F-B50A-64074D1EC375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" t="22707" r="7046" b="19315"/>
          <a:stretch/>
        </p:blipFill>
        <p:spPr bwMode="auto">
          <a:xfrm>
            <a:off x="8416032" y="1956564"/>
            <a:ext cx="3257279" cy="43513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6811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</TotalTime>
  <Words>656</Words>
  <Application>Microsoft Office PowerPoint</Application>
  <PresentationFormat>Произвольный</PresentationFormat>
  <Paragraphs>35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"Новосибирский государственный технический университет" Институт социальных технологий и реабилитации  Кафедра декоративно-прикладного искусства    Выпускная квалификационная  работа  на тему: «Разработка и изготовление  композиции из декоративной   интерьерной керамики в гончарной технике»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dcterms:created xsi:type="dcterms:W3CDTF">2019-06-09T15:34:12Z</dcterms:created>
  <dcterms:modified xsi:type="dcterms:W3CDTF">2019-06-17T11:18:40Z</dcterms:modified>
</cp:coreProperties>
</file>