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0" r:id="rId9"/>
    <p:sldId id="283" r:id="rId10"/>
    <p:sldId id="279" r:id="rId11"/>
    <p:sldId id="278" r:id="rId12"/>
    <p:sldId id="280" r:id="rId13"/>
    <p:sldId id="281" r:id="rId14"/>
    <p:sldId id="259" r:id="rId15"/>
    <p:sldId id="289" r:id="rId16"/>
    <p:sldId id="290" r:id="rId17"/>
    <p:sldId id="260" r:id="rId18"/>
    <p:sldId id="291" r:id="rId19"/>
    <p:sldId id="285" r:id="rId20"/>
    <p:sldId id="29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2220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1000108"/>
            <a:ext cx="7072330" cy="2714644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>
                <a:cs typeface="Arial" pitchFamily="34" charset="0"/>
              </a:rPr>
              <a:t>Р</a:t>
            </a:r>
            <a:r>
              <a:rPr lang="ru-RU" sz="4000" i="1" dirty="0" smtClean="0">
                <a:cs typeface="Arial" pitchFamily="34" charset="0"/>
              </a:rPr>
              <a:t>азработка и изготовление женских платьев под девизом</a:t>
            </a:r>
            <a:r>
              <a:rPr lang="en-US" sz="4000" i="1" dirty="0" smtClean="0">
                <a:cs typeface="Arial" pitchFamily="34" charset="0"/>
              </a:rPr>
              <a:t/>
            </a:r>
            <a:br>
              <a:rPr lang="en-US" sz="4000" i="1" dirty="0" smtClean="0">
                <a:cs typeface="Arial" pitchFamily="34" charset="0"/>
              </a:rPr>
            </a:br>
            <a:r>
              <a:rPr lang="ru-RU" sz="4000" i="1" dirty="0" smtClean="0">
                <a:cs typeface="Arial" pitchFamily="34" charset="0"/>
              </a:rPr>
              <a:t> «Гороховый принт»</a:t>
            </a:r>
            <a:endParaRPr lang="ru-RU" sz="4000" i="1" dirty="0"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517232"/>
            <a:ext cx="4784576" cy="935218"/>
          </a:xfrm>
        </p:spPr>
        <p:txBody>
          <a:bodyPr>
            <a:normAutofit/>
          </a:bodyPr>
          <a:lstStyle/>
          <a:p>
            <a:r>
              <a:rPr lang="ru-RU" b="0" dirty="0" smtClean="0"/>
              <a:t>Студент: Баранова Алеся</a:t>
            </a:r>
          </a:p>
          <a:p>
            <a:r>
              <a:rPr lang="ru-RU" b="0" dirty="0" smtClean="0"/>
              <a:t> Д-32 </a:t>
            </a:r>
            <a:endParaRPr lang="ru-RU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Описание моделей платьев под девизом « Гороховый принт»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71612"/>
            <a:ext cx="7467600" cy="487375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Коллекция «Гороховый принт» состоит из трех  платьев, выполненных из стрейч - сатина и предназначена для выхода на дискотеку, карнавал, также выпускной бал и т. д.</a:t>
            </a:r>
            <a:endParaRPr lang="ru-RU" dirty="0"/>
          </a:p>
        </p:txBody>
      </p:sp>
      <p:pic>
        <p:nvPicPr>
          <p:cNvPr id="4" name="Рисунок 3" descr="IMG_02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1500174"/>
            <a:ext cx="3786214" cy="2839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74638"/>
            <a:ext cx="3929090" cy="511156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/>
              <a:t>Описание модели –1</a:t>
            </a:r>
            <a:endParaRPr lang="ru-RU" sz="2800" b="1" dirty="0"/>
          </a:p>
        </p:txBody>
      </p:sp>
      <p:pic>
        <p:nvPicPr>
          <p:cNvPr id="5" name="Содержимое 4" descr="IMG_029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384012" y="1455525"/>
            <a:ext cx="4786348" cy="3589761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857620" y="928670"/>
            <a:ext cx="4786346" cy="5357850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>Платье в черно-белой гамме</a:t>
            </a:r>
            <a:r>
              <a:rPr lang="ru-RU" sz="2000" dirty="0" smtClean="0"/>
              <a:t> отрезное по линии талии состоящее из лифа и юбки с застежкой на тесьму-молнию в левом боковом шве. На переде защиты по горловине и талии. По горловине и талии. По спинке застежка по горловина с одной обтачкой. Рукава втачные с декоративной драпировной. Горловина и низ рукавов обработаны окантовочным швом. Юбка - полусолнце. Отделкой платья служат воланы, расположенные по талии и низу платья и декоративный цветок. Пышность юбки подчеркивает подъюбник, изготовленный из сетки.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74638"/>
            <a:ext cx="3709990" cy="72547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Описание модели–2</a:t>
            </a:r>
            <a:endParaRPr lang="ru-RU" sz="2800" b="1" dirty="0"/>
          </a:p>
        </p:txBody>
      </p:sp>
      <p:pic>
        <p:nvPicPr>
          <p:cNvPr id="5" name="Содержимое 4" descr="IMG_029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410801" y="1482314"/>
            <a:ext cx="5000660" cy="3750495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143372" y="1071546"/>
            <a:ext cx="4429156" cy="4929222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Платье в жёлто – черной гамме </a:t>
            </a:r>
            <a:r>
              <a:rPr lang="ru-RU" sz="2000" dirty="0" smtClean="0"/>
              <a:t>отрезное по линии талии. Перед и спинка платья цельные. Горловина платья с оборками и окантованным срезом. Рукава – двойные крылышки. Юбка – солнце, с фигурной линией низа. Пышность юбки придаёт подъюбник из сетки в тон основного материала. Отделкой платья служит кружево, настроченное на края рукавов, оборок, низа.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74638"/>
            <a:ext cx="3709990" cy="72547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Описание модели–3</a:t>
            </a:r>
            <a:endParaRPr lang="ru-RU" sz="2800" b="1" dirty="0"/>
          </a:p>
        </p:txBody>
      </p:sp>
      <p:pic>
        <p:nvPicPr>
          <p:cNvPr id="5" name="Содержимое 4" descr="IMG_030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267925" y="1768066"/>
            <a:ext cx="5000660" cy="3750495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142984"/>
            <a:ext cx="4373718" cy="5029216"/>
          </a:xfrm>
        </p:spPr>
        <p:txBody>
          <a:bodyPr/>
          <a:lstStyle/>
          <a:p>
            <a:r>
              <a:rPr lang="ru-RU" i="1" dirty="0" smtClean="0"/>
              <a:t>Платье в сине – белой гамме</a:t>
            </a:r>
            <a:r>
              <a:rPr lang="ru-RU" dirty="0" smtClean="0"/>
              <a:t> отрезное по линии талии с ассиметричным передом, имитирующим запах. Вырез «</a:t>
            </a:r>
            <a:r>
              <a:rPr lang="en-US" dirty="0" smtClean="0"/>
              <a:t>V</a:t>
            </a:r>
            <a:r>
              <a:rPr lang="ru-RU" dirty="0" smtClean="0"/>
              <a:t> »- образной формы. Рукава втачные двуслойние с фигурной линией низа. Юбка– полусолнце с настроченной оборкой.  Отделкой платья служат, пояс, расшитый стразами и декоративный цветок.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Мною были построены чертежи</a:t>
            </a:r>
            <a:endParaRPr lang="ru-RU" sz="2800" b="1" dirty="0"/>
          </a:p>
        </p:txBody>
      </p:sp>
      <p:pic>
        <p:nvPicPr>
          <p:cNvPr id="3074" name="Picture 2" descr="ч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285860"/>
            <a:ext cx="2143108" cy="320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ч-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643446"/>
            <a:ext cx="2071702" cy="177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ч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357298"/>
            <a:ext cx="230407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М.Г\фОТО Д\20180328_11115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571876"/>
            <a:ext cx="2214578" cy="2952771"/>
          </a:xfrm>
          <a:prstGeom prst="rect">
            <a:avLst/>
          </a:prstGeom>
          <a:noFill/>
        </p:spPr>
      </p:pic>
      <p:pic>
        <p:nvPicPr>
          <p:cNvPr id="3078" name="Picture 6" descr="ч-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4786322"/>
            <a:ext cx="2428892" cy="171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ч-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2786058"/>
            <a:ext cx="2022300" cy="187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ч-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1357298"/>
            <a:ext cx="2143140" cy="170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Разработаны лекала модельной конструкции</a:t>
            </a:r>
            <a:endParaRPr lang="ru-RU" sz="2800" b="1" dirty="0"/>
          </a:p>
        </p:txBody>
      </p:sp>
      <p:pic>
        <p:nvPicPr>
          <p:cNvPr id="4" name="Содержимое 3" descr="ч-7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357298"/>
            <a:ext cx="3004467" cy="458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6000769"/>
            <a:ext cx="298451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Чертёж 1 Спинка, перед, рукав М-2</a:t>
            </a:r>
            <a:endParaRPr lang="ru-RU" sz="1400" dirty="0" smtClean="0">
              <a:latin typeface="Arial" pitchFamily="34" charset="0"/>
            </a:endParaRPr>
          </a:p>
          <a:p>
            <a:endParaRPr lang="ru-RU" dirty="0"/>
          </a:p>
        </p:txBody>
      </p:sp>
      <p:pic>
        <p:nvPicPr>
          <p:cNvPr id="8" name="Рисунок 7" descr="ч-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357298"/>
            <a:ext cx="2643205" cy="456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572001" y="6000768"/>
            <a:ext cx="27146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Чертёж 2 Спинка, перед, рукав М-1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Разработаны лекала модельной конструкции</a:t>
            </a:r>
            <a:endParaRPr lang="ru-RU" sz="2800" dirty="0"/>
          </a:p>
        </p:txBody>
      </p:sp>
      <p:pic>
        <p:nvPicPr>
          <p:cNvPr id="6" name="Содержимое 5" descr="ч-8.jpe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354961" y="1600200"/>
            <a:ext cx="3488427" cy="4572000"/>
          </a:xfrm>
        </p:spPr>
      </p:pic>
      <p:pic>
        <p:nvPicPr>
          <p:cNvPr id="5" name="Содержимое 4" descr="ч-9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777" y="1600200"/>
            <a:ext cx="322844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6496072" cy="65403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Выполнена раскладка и раскрой</a:t>
            </a:r>
            <a:endParaRPr lang="ru-RU" sz="2800" b="1" dirty="0"/>
          </a:p>
        </p:txBody>
      </p:sp>
      <p:pic>
        <p:nvPicPr>
          <p:cNvPr id="2051" name="Picture 3" descr="E:\М.Г\фОТО Д\20180507_1736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5" y="1214422"/>
            <a:ext cx="5842039" cy="3286148"/>
          </a:xfrm>
          <a:prstGeom prst="rect">
            <a:avLst/>
          </a:prstGeom>
          <a:noFill/>
        </p:spPr>
      </p:pic>
      <p:pic>
        <p:nvPicPr>
          <p:cNvPr id="5" name="Picture 2" descr="E:\М.Г\фОТО Д\20180507_1556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1214423"/>
            <a:ext cx="2973589" cy="5286380"/>
          </a:xfrm>
          <a:prstGeom prst="rect">
            <a:avLst/>
          </a:prstGeom>
          <a:noFill/>
        </p:spPr>
      </p:pic>
      <p:pic>
        <p:nvPicPr>
          <p:cNvPr id="2050" name="Picture 2" descr="E:\М.Г\фОТО Д\20180419_11182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5" y="4500570"/>
            <a:ext cx="2667019" cy="2000264"/>
          </a:xfrm>
          <a:prstGeom prst="rect">
            <a:avLst/>
          </a:prstGeom>
          <a:noFill/>
        </p:spPr>
      </p:pic>
      <p:pic>
        <p:nvPicPr>
          <p:cNvPr id="8" name="Picture 2" descr="E:\М.Г\фОТО Д\20180507_174511_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79290" y="1214421"/>
            <a:ext cx="2964676" cy="5270537"/>
          </a:xfrm>
          <a:prstGeom prst="rect">
            <a:avLst/>
          </a:prstGeom>
          <a:noFill/>
        </p:spPr>
      </p:pic>
      <p:pic>
        <p:nvPicPr>
          <p:cNvPr id="6" name="Picture 6" descr="E:\М.Г\фОТО Д\20180403_0910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4095752"/>
            <a:ext cx="1785950" cy="2381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Выбраны методы обработки, последовательность обработки;</a:t>
            </a:r>
          </a:p>
          <a:p>
            <a:r>
              <a:rPr lang="ru-RU" sz="2000" dirty="0" smtClean="0"/>
              <a:t>Произведён расчет стоимости основных материалов; </a:t>
            </a:r>
          </a:p>
          <a:p>
            <a:r>
              <a:rPr lang="ru-RU" sz="2000" dirty="0" smtClean="0"/>
              <a:t>Расчитана стоимость обработки и выполнена плановая калькуляция себестоимости изделий, которая составляет:</a:t>
            </a:r>
          </a:p>
          <a:p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М-1- 3230 рублей</a:t>
            </a:r>
          </a:p>
          <a:p>
            <a:pPr>
              <a:buNone/>
            </a:pPr>
            <a:r>
              <a:rPr lang="ru-RU" sz="2000" dirty="0" smtClean="0"/>
              <a:t>           М-2-3434 рублей</a:t>
            </a:r>
          </a:p>
          <a:p>
            <a:pPr>
              <a:buNone/>
            </a:pPr>
            <a:r>
              <a:rPr lang="ru-RU" sz="2000" dirty="0" smtClean="0"/>
              <a:t>           М-3-3217 рублей</a:t>
            </a:r>
            <a:endParaRPr lang="ru-RU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Выполнена технологическая обработка и декоративная отделка изделий</a:t>
            </a:r>
            <a:endParaRPr lang="ru-RU" sz="2800" b="1" dirty="0"/>
          </a:p>
        </p:txBody>
      </p:sp>
      <p:pic>
        <p:nvPicPr>
          <p:cNvPr id="6" name="Picture 2" descr="E:\М.Г\фОТО Д\20180327_154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214686"/>
            <a:ext cx="2357454" cy="3143271"/>
          </a:xfrm>
          <a:prstGeom prst="rect">
            <a:avLst/>
          </a:prstGeom>
          <a:noFill/>
        </p:spPr>
      </p:pic>
      <p:pic>
        <p:nvPicPr>
          <p:cNvPr id="7" name="Рисунок 6" descr="IMG_03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4357694"/>
            <a:ext cx="2286017" cy="1714513"/>
          </a:xfrm>
          <a:prstGeom prst="rect">
            <a:avLst/>
          </a:prstGeom>
        </p:spPr>
      </p:pic>
      <p:pic>
        <p:nvPicPr>
          <p:cNvPr id="4" name="Содержимое 3" descr="IMG_0308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3357554" y="2500306"/>
            <a:ext cx="2000264" cy="1500198"/>
          </a:xfrm>
          <a:prstGeom prst="rect">
            <a:avLst/>
          </a:prstGeom>
        </p:spPr>
      </p:pic>
      <p:pic>
        <p:nvPicPr>
          <p:cNvPr id="4098" name="Picture 2" descr="I:\ajnj lbgkjv\20180606_1710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00034" y="1785926"/>
            <a:ext cx="2667061" cy="1500222"/>
          </a:xfrm>
          <a:prstGeom prst="rect">
            <a:avLst/>
          </a:prstGeom>
          <a:noFill/>
        </p:spPr>
      </p:pic>
      <p:pic>
        <p:nvPicPr>
          <p:cNvPr id="4099" name="Picture 3" descr="I:\ajnj lbgkjv\20180606_17095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6482107" y="2161835"/>
            <a:ext cx="2371587" cy="1334018"/>
          </a:xfrm>
          <a:prstGeom prst="rect">
            <a:avLst/>
          </a:prstGeom>
          <a:noFill/>
        </p:spPr>
      </p:pic>
      <p:pic>
        <p:nvPicPr>
          <p:cNvPr id="4100" name="Picture 4" descr="I:\ajnj lbgkjv\20180606_17172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4597434" y="3546442"/>
            <a:ext cx="3149468" cy="1771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357166"/>
            <a:ext cx="5000660" cy="585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Тема дипломной работы «Гороховый принт» была выбрана не случайно. Весной – летом 2018 года горох по-прежнему будет востребованным принтом. На самом деле горох оказывается именно тем принтом, который идеально подойдет практически для создания любого модного образа. Для романтичных фасонов хорошо подойдет горох, как крупный, так и мелкий. Целью дипломной работы было разработать и представить коллекцию платьев для девушек, в которых можно пойти на молодежные вечеринки, дискотеку, выпускние вечера.</a:t>
            </a:r>
            <a:endParaRPr lang="ru-RU" dirty="0"/>
          </a:p>
        </p:txBody>
      </p:sp>
      <p:pic>
        <p:nvPicPr>
          <p:cNvPr id="3" name="Picture 2" descr="C:\Documents and Settings\Администратор\Рабочий стол\Алеся 2\Модель в горошек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2640017" cy="5510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2285992"/>
            <a:ext cx="392447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Спасибо за внимание 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5" descr="платье в горош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85926"/>
            <a:ext cx="785818" cy="2357454"/>
          </a:xfrm>
          <a:prstGeom prst="rect">
            <a:avLst/>
          </a:prstGeom>
          <a:noFill/>
        </p:spPr>
      </p:pic>
      <p:pic>
        <p:nvPicPr>
          <p:cNvPr id="2051" name="Рисунок 3" descr="платье в горош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857364"/>
            <a:ext cx="1426006" cy="236948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-323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Рисунок 10" descr="Голубое платье А-силуэта с круглым вырезом и юбкой с крупными складками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1643050"/>
            <a:ext cx="1571636" cy="246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Платье А-силуэта с круглым вырезом и крупным ассимметричным гороховым принтом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3643314"/>
            <a:ext cx="1693780" cy="2256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Синее платье-мини в белый горох с контрастной отделкой по подолу и в зоне декольте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3643314"/>
            <a:ext cx="1214446" cy="235745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571472" y="285728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Для достижения этой цели было изучено направление моды</a:t>
            </a:r>
          </a:p>
          <a:p>
            <a:pPr algn="ctr"/>
            <a:r>
              <a:rPr lang="ru-RU" sz="2400" dirty="0" smtClean="0"/>
              <a:t> и история гороха  в одежде</a:t>
            </a:r>
            <a:endParaRPr lang="ru-RU" sz="2400" dirty="0"/>
          </a:p>
        </p:txBody>
      </p:sp>
      <p:pic>
        <p:nvPicPr>
          <p:cNvPr id="2054" name="Рисунок 21" descr="платье в горошек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488" y="3571876"/>
            <a:ext cx="1619261" cy="2534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067576" cy="58259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Из истории гороха в одежде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901014" cy="54738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Сначала платья с гороховым принтом были доступным только обеспеченным дамам, желающим блеснуть оригинальным нарядом на светских мероприятиях. Лишь в 19 веке, когда повсеместно стали появляться фабрики по массовому пошиву одежды, набивной горошек стал доступен для носки простым людям. Вторая волна популяризации оригинального рисунка на платьях накрыла Америку в 19 веке. В Европе же популярность гороха продолжала нарастать с каждым годом. Символом свежести и молодости – горошек стал в 30-е годы. А во время 70-х горох стал так популярен, что женщинам, служащим в полиции, предложили носить блузку с горошком как униформу.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Из направления моды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615262" cy="5330968"/>
          </a:xfrm>
        </p:spPr>
        <p:txBody>
          <a:bodyPr/>
          <a:lstStyle/>
          <a:p>
            <a:r>
              <a:rPr lang="ru-RU" dirty="0" smtClean="0"/>
              <a:t>Модельеры представили множество оригинальных фасонов с макси юбкой в горошек. В их числе облегающие полупрозрачные платья, длинные прямые модели с воланами, фасоны, где юбка идет клешем от талии. Шифоновые или шелковые летние наряды прекрасно подходят для торжественных событий, посещения ресторанов, вечерних романтичных прогулок. Такой фасон придаст девушке женственности, элегантности, а правильный крой подчеркнет достоинства фигуры.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Горошек тоже может быть разных цветов: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/>
          <a:lstStyle/>
          <a:p>
            <a:r>
              <a:rPr lang="ru-RU" dirty="0" smtClean="0"/>
              <a:t>Черный цвет считается классическим фоном для платья с использованием горохового принта. Оно прекрасно подойдет любому цветотипу и выгодно подчеркнет телосложение.</a:t>
            </a:r>
          </a:p>
          <a:p>
            <a:r>
              <a:rPr lang="ru-RU" dirty="0" smtClean="0"/>
              <a:t>Желтое платье в горошек смотрится солнечно, весело и ярко. Такая летняя модель точно заставит прохожих обратить внимание на девушку. Желтый цвет смотрится отлично, но подойдет только теплому цветотипу.</a:t>
            </a:r>
          </a:p>
          <a:p>
            <a:r>
              <a:rPr lang="ru-RU" dirty="0" smtClean="0"/>
              <a:t>Синий цвет – поднимает настроение, подчёркивает цвет глаз.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Нами были разработаны модели - аналоги</a:t>
            </a:r>
            <a:endParaRPr lang="ru-RU" sz="2800" b="1" dirty="0"/>
          </a:p>
        </p:txBody>
      </p:sp>
      <p:pic>
        <p:nvPicPr>
          <p:cNvPr id="6" name="Рисунок 5" descr="м-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1571612"/>
            <a:ext cx="1785950" cy="2844257"/>
          </a:xfrm>
          <a:prstGeom prst="rect">
            <a:avLst/>
          </a:prstGeom>
        </p:spPr>
      </p:pic>
      <p:pic>
        <p:nvPicPr>
          <p:cNvPr id="7" name="Рисунок 6" descr="м-9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571612"/>
            <a:ext cx="1703729" cy="2713746"/>
          </a:xfrm>
          <a:prstGeom prst="rect">
            <a:avLst/>
          </a:prstGeom>
        </p:spPr>
      </p:pic>
      <p:pic>
        <p:nvPicPr>
          <p:cNvPr id="8" name="Рисунок 7" descr="м-10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4071942"/>
            <a:ext cx="1362112" cy="2142488"/>
          </a:xfrm>
          <a:prstGeom prst="rect">
            <a:avLst/>
          </a:prstGeom>
        </p:spPr>
      </p:pic>
      <p:pic>
        <p:nvPicPr>
          <p:cNvPr id="9" name="Рисунок 8" descr="м-11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57290" y="1714488"/>
            <a:ext cx="1728901" cy="2878101"/>
          </a:xfrm>
          <a:prstGeom prst="rect">
            <a:avLst/>
          </a:prstGeom>
        </p:spPr>
      </p:pic>
      <p:pic>
        <p:nvPicPr>
          <p:cNvPr id="11" name="Содержимое 10" descr="м-12.jpeg"/>
          <p:cNvPicPr>
            <a:picLocks noGrp="1" noChangeAspect="1"/>
          </p:cNvPicPr>
          <p:nvPr>
            <p:ph sz="quarter" idx="1"/>
          </p:nvPr>
        </p:nvPicPr>
        <p:blipFill>
          <a:blip r:embed="rId6" cstate="print"/>
          <a:stretch>
            <a:fillRect/>
          </a:stretch>
        </p:blipFill>
        <p:spPr>
          <a:xfrm>
            <a:off x="285720" y="4071942"/>
            <a:ext cx="1411683" cy="2214578"/>
          </a:xfrm>
        </p:spPr>
      </p:pic>
      <p:pic>
        <p:nvPicPr>
          <p:cNvPr id="5" name="Рисунок 4" descr="м-6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72198" y="4214818"/>
            <a:ext cx="1359299" cy="2093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 аналогам составлен ряд моделей - предложений</a:t>
            </a:r>
            <a:endParaRPr lang="ru-RU" sz="2800" b="1" dirty="0"/>
          </a:p>
        </p:txBody>
      </p:sp>
      <p:pic>
        <p:nvPicPr>
          <p:cNvPr id="5" name="Рисунок 4" descr="м-1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857364"/>
            <a:ext cx="1085705" cy="1807372"/>
          </a:xfrm>
          <a:prstGeom prst="rect">
            <a:avLst/>
          </a:prstGeom>
        </p:spPr>
      </p:pic>
      <p:pic>
        <p:nvPicPr>
          <p:cNvPr id="7" name="Рисунок 6" descr="м-а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1571612"/>
            <a:ext cx="1857388" cy="2910916"/>
          </a:xfrm>
          <a:prstGeom prst="rect">
            <a:avLst/>
          </a:prstGeom>
        </p:spPr>
      </p:pic>
      <p:pic>
        <p:nvPicPr>
          <p:cNvPr id="8" name="Рисунок 7" descr="м-а3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1571612"/>
            <a:ext cx="1174184" cy="1840238"/>
          </a:xfrm>
          <a:prstGeom prst="rect">
            <a:avLst/>
          </a:prstGeom>
        </p:spPr>
      </p:pic>
      <p:pic>
        <p:nvPicPr>
          <p:cNvPr id="9" name="Рисунок 8" descr="м-а4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3143248"/>
            <a:ext cx="1920318" cy="2984842"/>
          </a:xfrm>
          <a:prstGeom prst="rect">
            <a:avLst/>
          </a:prstGeom>
        </p:spPr>
      </p:pic>
      <p:pic>
        <p:nvPicPr>
          <p:cNvPr id="6" name="Рисунок 5" descr="м-а1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43372" y="4143380"/>
            <a:ext cx="1220374" cy="1909798"/>
          </a:xfrm>
          <a:prstGeom prst="rect">
            <a:avLst/>
          </a:prstGeom>
        </p:spPr>
      </p:pic>
      <p:pic>
        <p:nvPicPr>
          <p:cNvPr id="4" name="Содержимое 3" descr="м-7.jpeg"/>
          <p:cNvPicPr>
            <a:picLocks noGrp="1" noChangeAspect="1"/>
          </p:cNvPicPr>
          <p:nvPr>
            <p:ph sz="quarter" idx="1"/>
          </p:nvPr>
        </p:nvPicPr>
        <p:blipFill>
          <a:blip r:embed="rId7" cstate="print"/>
          <a:stretch>
            <a:fillRect/>
          </a:stretch>
        </p:blipFill>
        <p:spPr>
          <a:xfrm>
            <a:off x="285720" y="3286124"/>
            <a:ext cx="1857388" cy="29153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5000660" cy="86834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Выбор материала </a:t>
            </a:r>
            <a:endParaRPr lang="ru-RU" sz="2800" b="1" dirty="0"/>
          </a:p>
        </p:txBody>
      </p:sp>
      <p:pic>
        <p:nvPicPr>
          <p:cNvPr id="1027" name="Picture 3" descr="C:\Users\Алесенька\Desktop\Фото\IMG_637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14876" y="1357298"/>
            <a:ext cx="3999849" cy="2997512"/>
          </a:xfrm>
          <a:prstGeom prst="rect">
            <a:avLst/>
          </a:prstGeom>
          <a:noFill/>
        </p:spPr>
      </p:pic>
      <p:pic>
        <p:nvPicPr>
          <p:cNvPr id="1028" name="Picture 4" descr="C:\Users\Алесенька\Desktop\Фото\IMG_63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57298"/>
            <a:ext cx="3429023" cy="2571768"/>
          </a:xfrm>
          <a:prstGeom prst="rect">
            <a:avLst/>
          </a:prstGeom>
          <a:noFill/>
        </p:spPr>
      </p:pic>
      <p:pic>
        <p:nvPicPr>
          <p:cNvPr id="1026" name="Picture 2" descr="C:\Users\Алесенька\Desktop\Фото\IMG_63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500438"/>
            <a:ext cx="3643338" cy="2732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481</TotalTime>
  <Words>700</Words>
  <Application>Microsoft Office PowerPoint</Application>
  <PresentationFormat>Экран (4:3)</PresentationFormat>
  <Paragraphs>53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Разработка и изготовление женских платьев под девизом  «Гороховый принт»</vt:lpstr>
      <vt:lpstr>Презентация PowerPoint</vt:lpstr>
      <vt:lpstr>Презентация PowerPoint</vt:lpstr>
      <vt:lpstr>Из истории гороха в одежде</vt:lpstr>
      <vt:lpstr>Из направления моды</vt:lpstr>
      <vt:lpstr>Горошек тоже может быть разных цветов:</vt:lpstr>
      <vt:lpstr>Нами были разработаны модели - аналоги</vt:lpstr>
      <vt:lpstr>По аналогам составлен ряд моделей - предложений</vt:lpstr>
      <vt:lpstr>Выбор материала </vt:lpstr>
      <vt:lpstr>Описание моделей платьев под девизом « Гороховый принт»</vt:lpstr>
      <vt:lpstr>Описание модели –1</vt:lpstr>
      <vt:lpstr>Описание модели–2</vt:lpstr>
      <vt:lpstr>Описание модели–3</vt:lpstr>
      <vt:lpstr>Мною были построены чертежи</vt:lpstr>
      <vt:lpstr>Разработаны лекала модельной конструкции</vt:lpstr>
      <vt:lpstr>Разработаны лекала модельной конструкции</vt:lpstr>
      <vt:lpstr>Выполнена раскладка и раскрой</vt:lpstr>
      <vt:lpstr>Презентация PowerPoint</vt:lpstr>
      <vt:lpstr>Выполнена технологическая обработка и декоративная отделка изделий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азработка и изготовление женских платьев под девизом «Гороховый принт»</dc:title>
  <dc:creator>Алесенька</dc:creator>
  <cp:lastModifiedBy>Пользователь</cp:lastModifiedBy>
  <cp:revision>54</cp:revision>
  <dcterms:created xsi:type="dcterms:W3CDTF">2018-06-04T16:14:14Z</dcterms:created>
  <dcterms:modified xsi:type="dcterms:W3CDTF">2020-11-10T12:48:18Z</dcterms:modified>
</cp:coreProperties>
</file>