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0801350" cy="5761038"/>
  <p:notesSz cx="6858000" cy="9144000"/>
  <p:defaultTextStyle>
    <a:defPPr>
      <a:defRPr lang="ru-RU"/>
    </a:defPPr>
    <a:lvl1pPr marL="0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7358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4719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2077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49436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6796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4155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1512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98873" algn="l" defTabSz="97471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4" d="100"/>
          <a:sy n="64" d="100"/>
        </p:scale>
        <p:origin x="-774" y="-102"/>
      </p:cViewPr>
      <p:guideLst>
        <p:guide orient="horz" pos="1815"/>
        <p:guide pos="34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3" y="1789661"/>
            <a:ext cx="9181148" cy="12348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4" y="3264590"/>
            <a:ext cx="7560945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7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4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2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9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6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4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8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81" y="230712"/>
            <a:ext cx="2430304" cy="491555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8" y="230712"/>
            <a:ext cx="7110889" cy="491555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4" y="3702001"/>
            <a:ext cx="9181148" cy="1144206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4" y="2441775"/>
            <a:ext cx="9181148" cy="12602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8735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471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20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494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367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241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115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988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70" y="1344246"/>
            <a:ext cx="4770596" cy="3802019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90" y="1344246"/>
            <a:ext cx="4770596" cy="3802019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9" y="1289569"/>
            <a:ext cx="4772473" cy="53743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7358" indent="0">
              <a:buNone/>
              <a:defRPr sz="2200" b="1"/>
            </a:lvl2pPr>
            <a:lvl3pPr marL="974719" indent="0">
              <a:buNone/>
              <a:defRPr sz="1900" b="1"/>
            </a:lvl3pPr>
            <a:lvl4pPr marL="1462077" indent="0">
              <a:buNone/>
              <a:defRPr sz="1700" b="1"/>
            </a:lvl4pPr>
            <a:lvl5pPr marL="1949436" indent="0">
              <a:buNone/>
              <a:defRPr sz="1700" b="1"/>
            </a:lvl5pPr>
            <a:lvl6pPr marL="2436796" indent="0">
              <a:buNone/>
              <a:defRPr sz="1700" b="1"/>
            </a:lvl6pPr>
            <a:lvl7pPr marL="2924155" indent="0">
              <a:buNone/>
              <a:defRPr sz="1700" b="1"/>
            </a:lvl7pPr>
            <a:lvl8pPr marL="3411512" indent="0">
              <a:buNone/>
              <a:defRPr sz="1700" b="1"/>
            </a:lvl8pPr>
            <a:lvl9pPr marL="389887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9" y="1826998"/>
            <a:ext cx="4772473" cy="331926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41" y="1289569"/>
            <a:ext cx="4774347" cy="53743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7358" indent="0">
              <a:buNone/>
              <a:defRPr sz="2200" b="1"/>
            </a:lvl2pPr>
            <a:lvl3pPr marL="974719" indent="0">
              <a:buNone/>
              <a:defRPr sz="1900" b="1"/>
            </a:lvl3pPr>
            <a:lvl4pPr marL="1462077" indent="0">
              <a:buNone/>
              <a:defRPr sz="1700" b="1"/>
            </a:lvl4pPr>
            <a:lvl5pPr marL="1949436" indent="0">
              <a:buNone/>
              <a:defRPr sz="1700" b="1"/>
            </a:lvl5pPr>
            <a:lvl6pPr marL="2436796" indent="0">
              <a:buNone/>
              <a:defRPr sz="1700" b="1"/>
            </a:lvl6pPr>
            <a:lvl7pPr marL="2924155" indent="0">
              <a:buNone/>
              <a:defRPr sz="1700" b="1"/>
            </a:lvl7pPr>
            <a:lvl8pPr marL="3411512" indent="0">
              <a:buNone/>
              <a:defRPr sz="1700" b="1"/>
            </a:lvl8pPr>
            <a:lvl9pPr marL="389887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41" y="1826998"/>
            <a:ext cx="4774347" cy="331926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73" y="229377"/>
            <a:ext cx="3553570" cy="97617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30" y="229380"/>
            <a:ext cx="6038255" cy="491688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73" y="1205555"/>
            <a:ext cx="3553570" cy="3940710"/>
          </a:xfrm>
        </p:spPr>
        <p:txBody>
          <a:bodyPr/>
          <a:lstStyle>
            <a:lvl1pPr marL="0" indent="0">
              <a:buNone/>
              <a:defRPr sz="1500"/>
            </a:lvl1pPr>
            <a:lvl2pPr marL="487358" indent="0">
              <a:buNone/>
              <a:defRPr sz="1400"/>
            </a:lvl2pPr>
            <a:lvl3pPr marL="974719" indent="0">
              <a:buNone/>
              <a:defRPr sz="1100"/>
            </a:lvl3pPr>
            <a:lvl4pPr marL="1462077" indent="0">
              <a:buNone/>
              <a:defRPr sz="1000"/>
            </a:lvl4pPr>
            <a:lvl5pPr marL="1949436" indent="0">
              <a:buNone/>
              <a:defRPr sz="1000"/>
            </a:lvl5pPr>
            <a:lvl6pPr marL="2436796" indent="0">
              <a:buNone/>
              <a:defRPr sz="1000"/>
            </a:lvl6pPr>
            <a:lvl7pPr marL="2924155" indent="0">
              <a:buNone/>
              <a:defRPr sz="1000"/>
            </a:lvl7pPr>
            <a:lvl8pPr marL="3411512" indent="0">
              <a:buNone/>
              <a:defRPr sz="1000"/>
            </a:lvl8pPr>
            <a:lvl9pPr marL="389887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1" y="4032727"/>
            <a:ext cx="6480810" cy="47608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1" y="514760"/>
            <a:ext cx="6480810" cy="3456623"/>
          </a:xfrm>
        </p:spPr>
        <p:txBody>
          <a:bodyPr/>
          <a:lstStyle>
            <a:lvl1pPr marL="0" indent="0">
              <a:buNone/>
              <a:defRPr sz="3500"/>
            </a:lvl1pPr>
            <a:lvl2pPr marL="487358" indent="0">
              <a:buNone/>
              <a:defRPr sz="3000"/>
            </a:lvl2pPr>
            <a:lvl3pPr marL="974719" indent="0">
              <a:buNone/>
              <a:defRPr sz="2500"/>
            </a:lvl3pPr>
            <a:lvl4pPr marL="1462077" indent="0">
              <a:buNone/>
              <a:defRPr sz="2200"/>
            </a:lvl4pPr>
            <a:lvl5pPr marL="1949436" indent="0">
              <a:buNone/>
              <a:defRPr sz="2200"/>
            </a:lvl5pPr>
            <a:lvl6pPr marL="2436796" indent="0">
              <a:buNone/>
              <a:defRPr sz="2200"/>
            </a:lvl6pPr>
            <a:lvl7pPr marL="2924155" indent="0">
              <a:buNone/>
              <a:defRPr sz="2200"/>
            </a:lvl7pPr>
            <a:lvl8pPr marL="3411512" indent="0">
              <a:buNone/>
              <a:defRPr sz="2200"/>
            </a:lvl8pPr>
            <a:lvl9pPr marL="3898873" indent="0">
              <a:buNone/>
              <a:defRPr sz="22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1" y="4508817"/>
            <a:ext cx="6480810" cy="676122"/>
          </a:xfrm>
        </p:spPr>
        <p:txBody>
          <a:bodyPr/>
          <a:lstStyle>
            <a:lvl1pPr marL="0" indent="0">
              <a:buNone/>
              <a:defRPr sz="1500"/>
            </a:lvl1pPr>
            <a:lvl2pPr marL="487358" indent="0">
              <a:buNone/>
              <a:defRPr sz="1400"/>
            </a:lvl2pPr>
            <a:lvl3pPr marL="974719" indent="0">
              <a:buNone/>
              <a:defRPr sz="1100"/>
            </a:lvl3pPr>
            <a:lvl4pPr marL="1462077" indent="0">
              <a:buNone/>
              <a:defRPr sz="1000"/>
            </a:lvl4pPr>
            <a:lvl5pPr marL="1949436" indent="0">
              <a:buNone/>
              <a:defRPr sz="1000"/>
            </a:lvl5pPr>
            <a:lvl6pPr marL="2436796" indent="0">
              <a:buNone/>
              <a:defRPr sz="1000"/>
            </a:lvl6pPr>
            <a:lvl7pPr marL="2924155" indent="0">
              <a:buNone/>
              <a:defRPr sz="1000"/>
            </a:lvl7pPr>
            <a:lvl8pPr marL="3411512" indent="0">
              <a:buNone/>
              <a:defRPr sz="1000"/>
            </a:lvl8pPr>
            <a:lvl9pPr marL="389887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70" y="230711"/>
            <a:ext cx="9721215" cy="960173"/>
          </a:xfrm>
          <a:prstGeom prst="rect">
            <a:avLst/>
          </a:prstGeom>
        </p:spPr>
        <p:txBody>
          <a:bodyPr vert="horz" lIns="97473" tIns="48735" rIns="97473" bIns="487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70" y="1344246"/>
            <a:ext cx="9721215" cy="3802019"/>
          </a:xfrm>
          <a:prstGeom prst="rect">
            <a:avLst/>
          </a:prstGeom>
        </p:spPr>
        <p:txBody>
          <a:bodyPr vert="horz" lIns="97473" tIns="48735" rIns="97473" bIns="487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70" y="5339633"/>
            <a:ext cx="2520315" cy="306722"/>
          </a:xfrm>
          <a:prstGeom prst="rect">
            <a:avLst/>
          </a:prstGeom>
        </p:spPr>
        <p:txBody>
          <a:bodyPr vert="horz" lIns="97473" tIns="48735" rIns="97473" bIns="487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4" y="5339633"/>
            <a:ext cx="3420427" cy="306722"/>
          </a:xfrm>
          <a:prstGeom prst="rect">
            <a:avLst/>
          </a:prstGeom>
        </p:spPr>
        <p:txBody>
          <a:bodyPr vert="horz" lIns="97473" tIns="48735" rIns="97473" bIns="487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9" y="5339633"/>
            <a:ext cx="2520315" cy="306722"/>
          </a:xfrm>
          <a:prstGeom prst="rect">
            <a:avLst/>
          </a:prstGeom>
        </p:spPr>
        <p:txBody>
          <a:bodyPr vert="horz" lIns="97473" tIns="48735" rIns="97473" bIns="487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74719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521" indent="-365521" algn="l" defTabSz="974719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91958" indent="-304600" algn="l" defTabSz="974719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398" indent="-243680" algn="l" defTabSz="9747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705758" indent="-243680" algn="l" defTabSz="974719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3116" indent="-243680" algn="l" defTabSz="974719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80475" indent="-243680" algn="l" defTabSz="97471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67834" indent="-243680" algn="l" defTabSz="97471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655194" indent="-243680" algn="l" defTabSz="97471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142552" indent="-243680" algn="l" defTabSz="97471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7358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4719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2077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9436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6796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4155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1512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98873" algn="l" defTabSz="97471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WinTen\Desktop\&#1047;&#1072;&#1087;&#1080;&#1089;&#1100;.m4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SXOOyoE9t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4133" y="360239"/>
          <a:ext cx="9793085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8617"/>
                <a:gridCol w="1958617"/>
                <a:gridCol w="1958617"/>
                <a:gridCol w="1958617"/>
                <a:gridCol w="1958617"/>
              </a:tblGrid>
              <a:tr h="1476898">
                <a:tc>
                  <a:txBody>
                    <a:bodyPr/>
                    <a:lstStyle/>
                    <a:p>
                      <a:r>
                        <a:rPr lang="fr-FR" dirty="0" smtClean="0"/>
                        <a:t>Le mot en</a:t>
                      </a:r>
                      <a:r>
                        <a:rPr lang="fr-FR" baseline="0" dirty="0" smtClean="0"/>
                        <a:t> français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 mot en </a:t>
                      </a:r>
                      <a:r>
                        <a:rPr lang="en-US" dirty="0" err="1" smtClean="0"/>
                        <a:t>anglais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 </a:t>
                      </a:r>
                      <a:r>
                        <a:rPr lang="en-US" dirty="0" err="1" smtClean="0"/>
                        <a:t>définition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L’image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 son</a:t>
                      </a:r>
                      <a:endParaRPr lang="ru-RU" dirty="0"/>
                    </a:p>
                  </a:txBody>
                  <a:tcPr/>
                </a:tc>
              </a:tr>
              <a:tr h="3347638">
                <a:tc>
                  <a:txBody>
                    <a:bodyPr/>
                    <a:lstStyle/>
                    <a:p>
                      <a:r>
                        <a:rPr lang="en-US" dirty="0" smtClean="0"/>
                        <a:t> chaise (f)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Siège</a:t>
                      </a:r>
                      <a:r>
                        <a:rPr lang="en-US" dirty="0" smtClean="0"/>
                        <a:t> à dossier et sans bras pour </a:t>
                      </a:r>
                      <a:r>
                        <a:rPr lang="en-US" dirty="0" err="1" smtClean="0"/>
                        <a:t>une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personne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747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0db4ef7808b94bd88161e63aacfd98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2803" y="2160440"/>
            <a:ext cx="1656183" cy="1656183"/>
          </a:xfrm>
          <a:prstGeom prst="rect">
            <a:avLst/>
          </a:prstGeom>
        </p:spPr>
      </p:pic>
      <p:pic>
        <p:nvPicPr>
          <p:cNvPr id="7" name="Запис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57059" y="2088431"/>
            <a:ext cx="584448" cy="58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2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344613"/>
          <a:ext cx="9721850" cy="336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370"/>
                <a:gridCol w="1944370"/>
                <a:gridCol w="1944370"/>
                <a:gridCol w="1944370"/>
                <a:gridCol w="194437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 mot en </a:t>
                      </a:r>
                      <a:r>
                        <a:rPr lang="en-US" dirty="0" err="1" smtClean="0"/>
                        <a:t>français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 mot en </a:t>
                      </a:r>
                      <a:r>
                        <a:rPr lang="en-US" dirty="0" err="1" smtClean="0"/>
                        <a:t>anglais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 </a:t>
                      </a:r>
                      <a:r>
                        <a:rPr lang="en-US" dirty="0" err="1" smtClean="0"/>
                        <a:t>définition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 expressions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L’animation</a:t>
                      </a:r>
                      <a:r>
                        <a:rPr lang="en-US" dirty="0" smtClean="0"/>
                        <a:t>/ </a:t>
                      </a:r>
                      <a:r>
                        <a:rPr lang="en-US" dirty="0" err="1" smtClean="0"/>
                        <a:t>l’image</a:t>
                      </a:r>
                      <a:r>
                        <a:rPr lang="en-US" dirty="0" smtClean="0"/>
                        <a:t>*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heure</a:t>
                      </a:r>
                      <a:r>
                        <a:rPr lang="en-US" dirty="0" smtClean="0"/>
                        <a:t> (f)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</a:t>
                      </a:r>
                      <a:r>
                        <a:rPr lang="en-US" dirty="0" err="1" smtClean="0"/>
                        <a:t>Espace</a:t>
                      </a:r>
                      <a:r>
                        <a:rPr lang="en-US" dirty="0" smtClean="0"/>
                        <a:t> de temps </a:t>
                      </a:r>
                      <a:r>
                        <a:rPr lang="en-US" dirty="0" err="1" smtClean="0"/>
                        <a:t>égal</a:t>
                      </a:r>
                      <a:r>
                        <a:rPr lang="en-US" dirty="0" smtClean="0"/>
                        <a:t> à la </a:t>
                      </a:r>
                      <a:r>
                        <a:rPr lang="en-US" dirty="0" err="1" smtClean="0"/>
                        <a:t>vingt-quatrième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partie</a:t>
                      </a:r>
                      <a:r>
                        <a:rPr lang="en-US" dirty="0" smtClean="0"/>
                        <a:t> du jour.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 Moment de la vie  d’un </a:t>
                      </a:r>
                      <a:r>
                        <a:rPr lang="en-US" dirty="0" err="1" smtClean="0"/>
                        <a:t>individu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d’une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société</a:t>
                      </a:r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faire 100 km à </a:t>
                      </a:r>
                      <a:r>
                        <a:rPr lang="en-US" dirty="0" err="1" smtClean="0"/>
                        <a:t>l’heure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err="1" smtClean="0"/>
                        <a:t>être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payé</a:t>
                      </a:r>
                      <a:r>
                        <a:rPr lang="en-US" dirty="0" smtClean="0"/>
                        <a:t> à </a:t>
                      </a:r>
                      <a:r>
                        <a:rPr lang="en-US" dirty="0" err="1" smtClean="0"/>
                        <a:t>l’heure</a:t>
                      </a:r>
                      <a:r>
                        <a:rPr lang="en-US" dirty="0" smtClean="0"/>
                        <a:t>;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2. Se lever de </a:t>
                      </a:r>
                      <a:r>
                        <a:rPr lang="en-US" dirty="0" err="1" smtClean="0"/>
                        <a:t>bonne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heure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err="1" smtClean="0"/>
                        <a:t>d’une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heure</a:t>
                      </a:r>
                      <a:r>
                        <a:rPr lang="en-US" dirty="0" smtClean="0"/>
                        <a:t> à </a:t>
                      </a:r>
                      <a:r>
                        <a:rPr lang="en-US" dirty="0" err="1" smtClean="0"/>
                        <a:t>l’autre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https://youtu.be/ESXOOyoE9t8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ПРИМЕЧАНИЯ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качестве информационных полей могут быть также:  грамматические особенности глагола, синонимы, антонимы, однокоренные слова, фразеологические обороты, устойчивые словосочетания, содержащие изучаемое вами слово, видео, анимация, изображение, звук и т.д.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152</Words>
  <Application>Microsoft Office PowerPoint</Application>
  <PresentationFormat>Произвольный</PresentationFormat>
  <Paragraphs>27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Образец 2</vt:lpstr>
      <vt:lpstr>ПРИМЕЧАНИЯ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WinTen</dc:creator>
  <cp:lastModifiedBy>WinTen</cp:lastModifiedBy>
  <cp:revision>15</cp:revision>
  <dcterms:created xsi:type="dcterms:W3CDTF">2022-02-09T05:46:15Z</dcterms:created>
  <dcterms:modified xsi:type="dcterms:W3CDTF">2022-04-12T05:01:13Z</dcterms:modified>
</cp:coreProperties>
</file>