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Электронные словари студентов 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521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 err="1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Français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Times New Roman"/>
                          <a:ea typeface="Calibri"/>
                          <a:cs typeface="Times New Roman"/>
                        </a:rPr>
                        <a:t>Anglais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Times New Roman"/>
                        </a:rPr>
                        <a:t>Image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9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i="1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Solliciter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Calibri"/>
                          <a:cs typeface="Times New Roman"/>
                        </a:rPr>
                        <a:t>To Solicit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  <a:cs typeface="Times New Roman"/>
                        </a:rPr>
                        <a:t>Grammaire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i="1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Verbe</a:t>
                      </a:r>
                      <a:r>
                        <a:rPr lang="en-US" sz="1050" i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05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en-US" sz="1050" i="1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Calibri"/>
                          <a:cs typeface="Times New Roman"/>
                        </a:rPr>
                        <a:t>Verb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  <a:cs typeface="Times New Roman"/>
                        </a:rPr>
                        <a:t>Définition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Chercher à obtenir (une faveur, une grâce ou un droit) d'une manière instante, par des démarches auprès d'une autorité compétente ou d'une personne influente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50" dirty="0">
                          <a:solidFill>
                            <a:srgbClr val="191919"/>
                          </a:solidFill>
                          <a:latin typeface="Tahoma"/>
                          <a:ea typeface="Calibri"/>
                          <a:cs typeface="Times New Roman"/>
                        </a:rPr>
                        <a:t>To </a:t>
                      </a:r>
                      <a:r>
                        <a:rPr lang="en-US" sz="1050" dirty="0" err="1" smtClean="0">
                          <a:solidFill>
                            <a:srgbClr val="191919"/>
                          </a:solidFill>
                          <a:latin typeface="Tahoma"/>
                          <a:ea typeface="Calibri"/>
                          <a:cs typeface="Times New Roman"/>
                        </a:rPr>
                        <a:t>endeavour</a:t>
                      </a:r>
                      <a:r>
                        <a:rPr lang="en-US" sz="1050" dirty="0" smtClean="0">
                          <a:solidFill>
                            <a:srgbClr val="191919"/>
                          </a:solidFill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50" dirty="0">
                          <a:solidFill>
                            <a:srgbClr val="191919"/>
                          </a:solidFill>
                          <a:latin typeface="Tahoma"/>
                          <a:ea typeface="Calibri"/>
                          <a:cs typeface="Times New Roman"/>
                        </a:rPr>
                        <a:t>to obtain an </a:t>
                      </a:r>
                      <a:r>
                        <a:rPr lang="en-US" sz="1050" dirty="0" smtClean="0">
                          <a:solidFill>
                            <a:srgbClr val="191919"/>
                          </a:solidFill>
                          <a:latin typeface="Tahoma"/>
                          <a:ea typeface="Calibri"/>
                          <a:cs typeface="Times New Roman"/>
                        </a:rPr>
                        <a:t>object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  <a:cs typeface="Times New Roman"/>
                        </a:rPr>
                        <a:t>Synonyme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Demander, </a:t>
                      </a:r>
                      <a:r>
                        <a:rPr lang="ru-RU" sz="1050" i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50" i="1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postuler</a:t>
                      </a:r>
                      <a:r>
                        <a:rPr lang="ru-RU" sz="105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50" i="1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réclamer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Calibri"/>
                          <a:cs typeface="Times New Roman"/>
                        </a:rPr>
                        <a:t>To Demand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  <a:cs typeface="Times New Roman"/>
                        </a:rPr>
                        <a:t>Contexte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05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Vous allez rentrer à Paris et </a:t>
                      </a:r>
                      <a:r>
                        <a:rPr lang="fr-FR" sz="105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solliciter</a:t>
                      </a:r>
                      <a:r>
                        <a:rPr lang="fr-FR" sz="105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au ministère votre réintégration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 solicit the government for money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  <a:cs typeface="Times New Roman"/>
                        </a:rPr>
                        <a:t>Locution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050" i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Solliciter l'attention, l'avis, l'appui, le concours, la bénédiction, la charité, le pardon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 solicit </a:t>
                      </a:r>
                      <a:r>
                        <a:rPr lang="en-US" sz="1150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smb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. for alms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РГм</a:t>
                      </a:r>
                      <a:r>
                        <a:rPr lang="ru-RU" baseline="0" dirty="0" smtClean="0"/>
                        <a:t> 53,</a:t>
                      </a:r>
                    </a:p>
                    <a:p>
                      <a:r>
                        <a:rPr lang="ru-RU" baseline="0" dirty="0" smtClean="0"/>
                        <a:t>Татищева И.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Acer\Desktop\20120117_0115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667000"/>
            <a:ext cx="18288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Электронные словари студентов </a:t>
            </a:r>
            <a:endParaRPr lang="ru-RU" sz="3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2209800"/>
          <a:ext cx="8229600" cy="387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  <a:cs typeface="Times New Roman"/>
                        </a:rPr>
                        <a:t>Fran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ç</a:t>
                      </a:r>
                      <a:r>
                        <a:rPr lang="fr-FR" sz="1200" b="1" dirty="0">
                          <a:latin typeface="Times New Roman"/>
                          <a:ea typeface="Calibri"/>
                          <a:cs typeface="Times New Roman"/>
                        </a:rPr>
                        <a:t>ais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  <a:cs typeface="Times New Roman"/>
                        </a:rPr>
                        <a:t>Anglais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  <a:cs typeface="Times New Roman"/>
                        </a:rPr>
                        <a:t>Image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  <a:cs typeface="Times New Roman"/>
                        </a:rPr>
                        <a:t>Éligibilité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  <a:cs typeface="Times New Roman"/>
                        </a:rPr>
                        <a:t>Eligibility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Grammaire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Nom, f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Noun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Définition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Qui jouit des droits requis pour se présenter à une élection par voie de suffrages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</a:t>
                      </a:r>
                      <a:r>
                        <a:rPr lang="en-US" sz="1400" u="sng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quality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of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being eligible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Synonyme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É</a:t>
                      </a:r>
                      <a:r>
                        <a:rPr lang="en-US" sz="14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léctivité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Appointment by election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Contexte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i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Éligibilité d'un candidat; conditions d'éligibilité.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eligibility of a 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candidate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;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the eligibility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of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officers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РГм</a:t>
                      </a:r>
                      <a:r>
                        <a:rPr lang="ru-RU" baseline="0" dirty="0" smtClean="0"/>
                        <a:t> 53,</a:t>
                      </a:r>
                    </a:p>
                    <a:p>
                      <a:r>
                        <a:rPr lang="ru-RU" baseline="0" dirty="0" smtClean="0"/>
                        <a:t>Татищева 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C:\Users\Acer\Desktop\2567646_TWMnrp.jpe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971800"/>
            <a:ext cx="16764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Электронные словари студентов 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8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 err="1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Français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Times New Roman"/>
                          <a:ea typeface="Calibri"/>
                          <a:cs typeface="Times New Roman"/>
                        </a:rPr>
                        <a:t>Anglais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Calibri"/>
                          <a:cs typeface="Times New Roman"/>
                        </a:rPr>
                        <a:t>Image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Pénible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Hard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Grammaire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adj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Adj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Définition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Qui cause un sentiment de peine, un état affectif (plus ou moins durable) de douleur morale, de tristesse ou d'ennui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191919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Requiring a lot of effort to do or </a:t>
                      </a:r>
                      <a:r>
                        <a:rPr lang="en-US" sz="1400" dirty="0" smtClean="0">
                          <a:solidFill>
                            <a:srgbClr val="191919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to understand </a:t>
                      </a:r>
                      <a:r>
                        <a:rPr lang="en-US" sz="1400" dirty="0" err="1" smtClean="0">
                          <a:solidFill>
                            <a:srgbClr val="191919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smth</a:t>
                      </a:r>
                      <a:r>
                        <a:rPr lang="en-US" sz="1400" dirty="0" smtClean="0">
                          <a:solidFill>
                            <a:srgbClr val="191919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rgbClr val="19191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Synonyme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affligeant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i="1" dirty="0" err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cruel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Severe, harsh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Contexte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Excusez-moi d'avoir ravivé en vous de pénibles souvenirs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 hard life, a hard problem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Locution 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40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Impression, pensée, </a:t>
                      </a:r>
                      <a:r>
                        <a:rPr lang="fr-FR" sz="1400" i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sensation</a:t>
                      </a:r>
                      <a:r>
                        <a:rPr lang="fr-FR" sz="140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, rêve pénible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say hard things to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smb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РГм</a:t>
                      </a:r>
                      <a:r>
                        <a:rPr lang="ru-RU" baseline="0" dirty="0" smtClean="0"/>
                        <a:t> 53,</a:t>
                      </a:r>
                    </a:p>
                    <a:p>
                      <a:r>
                        <a:rPr lang="ru-RU" baseline="0" dirty="0" smtClean="0"/>
                        <a:t>Татищева И.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Acer\Desktop\foto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696527"/>
            <a:ext cx="1981200" cy="28660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Microsoft Office PowerPoint</Application>
  <PresentationFormat>Экран (4:3)</PresentationFormat>
  <Paragraphs>66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Электронные словари студентов </vt:lpstr>
      <vt:lpstr>Электронные словари студентов </vt:lpstr>
      <vt:lpstr>Электронные словари студентов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Электронные словари студентов </dc:title>
  <dc:creator>WinTen</dc:creator>
  <cp:lastModifiedBy>WinTen</cp:lastModifiedBy>
  <cp:revision>1</cp:revision>
  <dcterms:created xsi:type="dcterms:W3CDTF">2022-04-12T05:04:12Z</dcterms:created>
  <dcterms:modified xsi:type="dcterms:W3CDTF">2022-04-12T05:06:02Z</dcterms:modified>
</cp:coreProperties>
</file>