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D7E81-846C-4A98-A585-5DCF1835E35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9D52B-3ED5-4179-90C9-734287D15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7200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Турбореактивный двигатель с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форсажной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камерой (ТРДФ)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p0004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9144000" cy="2658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6672"/>
            <a:ext cx="6400800" cy="72008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Балланс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нагрузок в ТРД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9" name="Рисунок 8" descr="p0046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2953" y="0"/>
            <a:ext cx="697809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332656"/>
            <a:ext cx="35992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Эпюры крутящих моментов в ТВД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 noChangeAspect="1"/>
          </p:cNvGrpSpPr>
          <p:nvPr/>
        </p:nvGrpSpPr>
        <p:grpSpPr>
          <a:xfrm>
            <a:off x="1403648" y="1124744"/>
            <a:ext cx="6949380" cy="5212035"/>
            <a:chOff x="1943100" y="1457325"/>
            <a:chExt cx="5257800" cy="39433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00" y="1457325"/>
              <a:ext cx="5257800" cy="394335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13178" y="1532581"/>
              <a:ext cx="4917643" cy="232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400" dirty="0" err="1"/>
                <a:t>Вх</a:t>
              </a:r>
              <a:r>
                <a:rPr lang="ru-RU" sz="1400" dirty="0"/>
                <a:t>. Устройство         	Компрессор              Камера сгорания    Турбина    Сопло</a:t>
              </a:r>
            </a:p>
          </p:txBody>
        </p:sp>
      </p:grp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6672"/>
            <a:ext cx="6400800" cy="72008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Балланс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мощности в ТРД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2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6672"/>
            <a:ext cx="6400800" cy="7200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Определение направления гироскопического момента: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9732"/>
            <a:ext cx="9144000" cy="347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6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358"/>
            <a:ext cx="9144000" cy="53332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301208"/>
            <a:ext cx="125963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1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6" y="0"/>
            <a:ext cx="791154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6226" y="6309320"/>
            <a:ext cx="125963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56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60" y="377107"/>
            <a:ext cx="6350201" cy="40785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75" y="4455644"/>
            <a:ext cx="6345887" cy="20608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5059" y="4455644"/>
            <a:ext cx="1200717" cy="26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75" y="4455644"/>
            <a:ext cx="6345887" cy="20608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5059" y="4455644"/>
            <a:ext cx="1200717" cy="26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86" y="404664"/>
            <a:ext cx="6350664" cy="405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758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73504"/>
            <a:ext cx="9144000" cy="12332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511072"/>
            <a:ext cx="9144000" cy="495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7544" y="476672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4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9144000" cy="12332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5030664"/>
            <a:ext cx="9144000" cy="495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31360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54868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9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5104"/>
            <a:ext cx="9144000" cy="12332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27144" y="4393216"/>
            <a:ext cx="9144000" cy="495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27" y="548680"/>
            <a:ext cx="9144000" cy="3909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8864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84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72008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Двухконтурный ТРД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p0034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96952"/>
            <a:ext cx="9144000" cy="23173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1920" y="4725144"/>
            <a:ext cx="1440160" cy="1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0064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2626"/>
            <a:ext cx="9144000" cy="32927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3933056"/>
            <a:ext cx="1200717" cy="26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54868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5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4868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  <p:pic>
        <p:nvPicPr>
          <p:cNvPr id="6" name="Рисунок 5" descr="p0065-sel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4184"/>
            <a:ext cx="9144000" cy="292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4868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  <p:pic>
        <p:nvPicPr>
          <p:cNvPr id="4" name="Рисунок 3" descr="p0065-sel 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76899"/>
            <a:ext cx="9144000" cy="290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4868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23</a:t>
            </a:r>
            <a:endParaRPr lang="ru-RU" dirty="0"/>
          </a:p>
        </p:txBody>
      </p:sp>
      <p:pic>
        <p:nvPicPr>
          <p:cNvPr id="5" name="Рисунок 4" descr="p0065-sel 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95425"/>
            <a:ext cx="9144000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15616" y="18864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24</a:t>
            </a:r>
            <a:endParaRPr lang="ru-RU" dirty="0"/>
          </a:p>
        </p:txBody>
      </p:sp>
      <p:pic>
        <p:nvPicPr>
          <p:cNvPr id="4" name="Рисунок 3" descr="p0072-sel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5" y="650247"/>
            <a:ext cx="8676456" cy="5155017"/>
          </a:xfrm>
          <a:prstGeom prst="rect">
            <a:avLst/>
          </a:prstGeom>
        </p:spPr>
      </p:pic>
      <p:pic>
        <p:nvPicPr>
          <p:cNvPr id="6" name="Рисунок 5" descr="p0072-sel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66867"/>
            <a:ext cx="9144000" cy="10911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092280" y="6528458"/>
            <a:ext cx="2051720" cy="30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736370"/>
            <a:ext cx="2699792" cy="30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54868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25</a:t>
            </a:r>
            <a:endParaRPr lang="ru-RU" dirty="0"/>
          </a:p>
        </p:txBody>
      </p:sp>
      <p:pic>
        <p:nvPicPr>
          <p:cNvPr id="5" name="Рисунок 4" descr="p0072-sel 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0"/>
            <a:ext cx="4314825" cy="6238875"/>
          </a:xfrm>
          <a:prstGeom prst="rect">
            <a:avLst/>
          </a:prstGeom>
        </p:spPr>
      </p:pic>
      <p:pic>
        <p:nvPicPr>
          <p:cNvPr id="6" name="Рисунок 5" descr="p0072-sel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66867"/>
            <a:ext cx="9144000" cy="10911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092280" y="6528458"/>
            <a:ext cx="2051720" cy="30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736370"/>
            <a:ext cx="2699792" cy="30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113649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r>
              <a:rPr lang="en-US" dirty="0"/>
              <a:t>6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142"/>
            <a:ext cx="9144000" cy="62450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237312"/>
            <a:ext cx="971600" cy="30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72008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Турбовинтовой ГТД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p0037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2976"/>
            <a:ext cx="9144000" cy="19466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63888" y="4653136"/>
            <a:ext cx="172819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72008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Турбовальный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ГТД со свободной турбиной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p0037-sel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84984"/>
            <a:ext cx="9144000" cy="19668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31840" y="4851176"/>
            <a:ext cx="2808312" cy="1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0037-sel 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2936"/>
            <a:ext cx="9144000" cy="245116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72008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Малогабаритный ТВД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4725144"/>
            <a:ext cx="259228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7200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Вспомогательная силовая установка (ВСУ)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p0040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80928"/>
            <a:ext cx="8028384" cy="330171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547664" y="5229200"/>
            <a:ext cx="5832648" cy="30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6672"/>
            <a:ext cx="6400800" cy="72008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Балланс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нагрузок в ТРД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p0043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7308304" cy="48944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19872" y="5733256"/>
            <a:ext cx="30181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Эпюра осевых сил на роторе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6672"/>
            <a:ext cx="6400800" cy="72008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Балланс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нагрузок в ТРД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p0043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7308304" cy="4894484"/>
          </a:xfrm>
          <a:prstGeom prst="rect">
            <a:avLst/>
          </a:prstGeom>
        </p:spPr>
      </p:pic>
      <p:pic>
        <p:nvPicPr>
          <p:cNvPr id="9" name="Рисунок 8" descr="p0043-sel 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717032"/>
            <a:ext cx="6487282" cy="22828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9872" y="5733256"/>
            <a:ext cx="21324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Формирование тяги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6672"/>
            <a:ext cx="6400800" cy="72008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Балланс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нагрузок в ТРД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p0043-se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7308304" cy="4894484"/>
          </a:xfrm>
          <a:prstGeom prst="rect">
            <a:avLst/>
          </a:prstGeom>
        </p:spPr>
      </p:pic>
      <p:pic>
        <p:nvPicPr>
          <p:cNvPr id="6" name="Рисунок 5" descr="p0043-sel 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852936"/>
            <a:ext cx="6624736" cy="3091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12428" y="5445224"/>
            <a:ext cx="29315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Эпюры крутящих моментов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79</Words>
  <Application>Microsoft Office PowerPoint</Application>
  <PresentationFormat>Экран (4:3)</PresentationFormat>
  <Paragraphs>27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Arial Black</vt:lpstr>
      <vt:lpstr>Book Antiqua</vt:lpstr>
      <vt:lpstr>Times New Roman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АлександрНиколаевич</cp:lastModifiedBy>
  <cp:revision>41</cp:revision>
  <dcterms:created xsi:type="dcterms:W3CDTF">2017-02-06T03:50:01Z</dcterms:created>
  <dcterms:modified xsi:type="dcterms:W3CDTF">2017-03-26T17:16:04Z</dcterms:modified>
</cp:coreProperties>
</file>