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notesSlides/notesSlide1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8" r:id="rId2"/>
    <p:sldId id="284" r:id="rId3"/>
    <p:sldId id="256" r:id="rId4"/>
    <p:sldId id="270" r:id="rId5"/>
    <p:sldId id="279" r:id="rId6"/>
    <p:sldId id="271" r:id="rId7"/>
    <p:sldId id="272" r:id="rId8"/>
    <p:sldId id="273" r:id="rId9"/>
    <p:sldId id="290" r:id="rId10"/>
    <p:sldId id="289" r:id="rId11"/>
    <p:sldId id="287" r:id="rId12"/>
    <p:sldId id="288" r:id="rId13"/>
    <p:sldId id="269" r:id="rId14"/>
    <p:sldId id="268" r:id="rId15"/>
    <p:sldId id="281" r:id="rId16"/>
    <p:sldId id="260" r:id="rId17"/>
    <p:sldId id="277" r:id="rId18"/>
    <p:sldId id="258" r:id="rId19"/>
    <p:sldId id="263" r:id="rId20"/>
    <p:sldId id="285" r:id="rId21"/>
    <p:sldId id="265" r:id="rId22"/>
    <p:sldId id="264" r:id="rId23"/>
    <p:sldId id="282" r:id="rId24"/>
    <p:sldId id="292" r:id="rId25"/>
    <p:sldId id="291" r:id="rId26"/>
    <p:sldId id="293" r:id="rId27"/>
    <p:sldId id="283" r:id="rId28"/>
    <p:sldId id="257" r:id="rId29"/>
    <p:sldId id="259" r:id="rId30"/>
    <p:sldId id="280" r:id="rId31"/>
    <p:sldId id="26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9" autoAdjust="0"/>
  </p:normalViewPr>
  <p:slideViewPr>
    <p:cSldViewPr>
      <p:cViewPr>
        <p:scale>
          <a:sx n="75" d="100"/>
          <a:sy n="75" d="100"/>
        </p:scale>
        <p:origin x="-2580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01E837-A7D3-4A5B-9F90-E784A0950518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94E55A-B5B0-47C9-A62D-844C1B9D5C6A}">
      <dgm:prSet phldrT="[Текст]"/>
      <dgm:spPr/>
      <dgm:t>
        <a:bodyPr/>
        <a:lstStyle/>
        <a:p>
          <a:r>
            <a:rPr lang="ru-RU" dirty="0" smtClean="0"/>
            <a:t>угрозы и</a:t>
          </a:r>
        </a:p>
        <a:p>
          <a:r>
            <a:rPr lang="ru-RU" dirty="0" smtClean="0"/>
            <a:t>вызовы</a:t>
          </a:r>
          <a:endParaRPr lang="ru-RU" dirty="0"/>
        </a:p>
      </dgm:t>
    </dgm:pt>
    <dgm:pt modelId="{3BE43319-C6B4-47DD-9BC2-07AB14E5B3C7}" type="parTrans" cxnId="{0191FC79-8204-4E79-A1DB-A64E1B0A8F5A}">
      <dgm:prSet/>
      <dgm:spPr/>
      <dgm:t>
        <a:bodyPr/>
        <a:lstStyle/>
        <a:p>
          <a:endParaRPr lang="ru-RU"/>
        </a:p>
      </dgm:t>
    </dgm:pt>
    <dgm:pt modelId="{EA086A43-4932-4A5B-994C-397D645961EB}" type="sibTrans" cxnId="{0191FC79-8204-4E79-A1DB-A64E1B0A8F5A}">
      <dgm:prSet/>
      <dgm:spPr/>
      <dgm:t>
        <a:bodyPr/>
        <a:lstStyle/>
        <a:p>
          <a:endParaRPr lang="ru-RU"/>
        </a:p>
      </dgm:t>
    </dgm:pt>
    <dgm:pt modelId="{C2C8C70C-C799-4F89-A219-8B1CC59A3F33}">
      <dgm:prSet phldrT="[Текст]"/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практические действия </a:t>
          </a:r>
          <a:endParaRPr lang="ru-RU" dirty="0"/>
        </a:p>
      </dgm:t>
    </dgm:pt>
    <dgm:pt modelId="{2CA9DD27-21FB-40F0-9853-2A0D3A89118B}" type="parTrans" cxnId="{E7DB6765-8EB0-4D3A-B413-B596EC7E7096}">
      <dgm:prSet/>
      <dgm:spPr/>
      <dgm:t>
        <a:bodyPr/>
        <a:lstStyle/>
        <a:p>
          <a:endParaRPr lang="ru-RU"/>
        </a:p>
      </dgm:t>
    </dgm:pt>
    <dgm:pt modelId="{DCEE89A5-9F90-4190-AC5F-06C6100C27A6}" type="sibTrans" cxnId="{E7DB6765-8EB0-4D3A-B413-B596EC7E7096}">
      <dgm:prSet/>
      <dgm:spPr/>
      <dgm:t>
        <a:bodyPr/>
        <a:lstStyle/>
        <a:p>
          <a:endParaRPr lang="ru-RU"/>
        </a:p>
      </dgm:t>
    </dgm:pt>
    <dgm:pt modelId="{71E4369B-048A-4DE0-8E20-4A7CD323FD47}">
      <dgm:prSet phldrT="[Текст]"/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политические намерения</a:t>
          </a:r>
        </a:p>
      </dgm:t>
    </dgm:pt>
    <dgm:pt modelId="{E4CD3A95-CF0A-4A4F-A943-499556963F3C}" type="parTrans" cxnId="{E03D60FA-E3E2-416E-B50C-3B41592EE675}">
      <dgm:prSet/>
      <dgm:spPr/>
      <dgm:t>
        <a:bodyPr/>
        <a:lstStyle/>
        <a:p>
          <a:endParaRPr lang="ru-RU"/>
        </a:p>
      </dgm:t>
    </dgm:pt>
    <dgm:pt modelId="{23D48677-E636-48DB-8AE2-3E5CC7376EEA}" type="sibTrans" cxnId="{E03D60FA-E3E2-416E-B50C-3B41592EE675}">
      <dgm:prSet/>
      <dgm:spPr/>
      <dgm:t>
        <a:bodyPr/>
        <a:lstStyle/>
        <a:p>
          <a:endParaRPr lang="ru-RU"/>
        </a:p>
      </dgm:t>
    </dgm:pt>
    <dgm:pt modelId="{5916173F-040C-4EC5-A50F-99AA5EB21253}" type="pres">
      <dgm:prSet presAssocID="{F901E837-A7D3-4A5B-9F90-E784A095051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7F43C2-D54F-4D8B-927B-280AC63EA955}" type="pres">
      <dgm:prSet presAssocID="{5994E55A-B5B0-47C9-A62D-844C1B9D5C6A}" presName="centerShape" presStyleLbl="node0" presStyleIdx="0" presStyleCnt="1" custScaleX="99615" custLinFactNeighborX="-37" custLinFactNeighborY="-4257"/>
      <dgm:spPr/>
      <dgm:t>
        <a:bodyPr/>
        <a:lstStyle/>
        <a:p>
          <a:endParaRPr lang="ru-RU"/>
        </a:p>
      </dgm:t>
    </dgm:pt>
    <dgm:pt modelId="{D1EA9E3F-A7D7-4A3E-97A9-60204C3B1A56}" type="pres">
      <dgm:prSet presAssocID="{E4CD3A95-CF0A-4A4F-A943-499556963F3C}" presName="parTrans" presStyleLbl="bgSibTrans2D1" presStyleIdx="0" presStyleCnt="2" custAng="11614720" custScaleX="28423" custLinFactNeighborX="41492" custLinFactNeighborY="61226"/>
      <dgm:spPr/>
      <dgm:t>
        <a:bodyPr/>
        <a:lstStyle/>
        <a:p>
          <a:endParaRPr lang="ru-RU"/>
        </a:p>
      </dgm:t>
    </dgm:pt>
    <dgm:pt modelId="{8C3C997E-8BC1-4D6F-8460-FAB752D7BC51}" type="pres">
      <dgm:prSet presAssocID="{71E4369B-048A-4DE0-8E20-4A7CD323FD47}" presName="node" presStyleLbl="node1" presStyleIdx="0" presStyleCnt="2" custLinFactNeighborX="-1972" custLinFactNeighborY="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47D46C-AD9A-4D67-B8C4-712AF0B4EE65}" type="pres">
      <dgm:prSet presAssocID="{2CA9DD27-21FB-40F0-9853-2A0D3A89118B}" presName="parTrans" presStyleLbl="bgSibTrans2D1" presStyleIdx="1" presStyleCnt="2" custAng="4606626" custFlipHor="1" custScaleX="30058" custScaleY="100637" custLinFactNeighborX="-38402" custLinFactNeighborY="62881"/>
      <dgm:spPr/>
      <dgm:t>
        <a:bodyPr/>
        <a:lstStyle/>
        <a:p>
          <a:endParaRPr lang="ru-RU"/>
        </a:p>
      </dgm:t>
    </dgm:pt>
    <dgm:pt modelId="{FF96CE05-913B-4AAE-A5F6-FEAE1DD8354F}" type="pres">
      <dgm:prSet presAssocID="{C2C8C70C-C799-4F89-A219-8B1CC59A3F33}" presName="node" presStyleLbl="node1" presStyleIdx="1" presStyleCnt="2" custScaleX="92657" custRadScaleRad="96476" custRadScaleInc="-1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15BDA3-C05C-40A3-9ECA-44FF468FE389}" type="presOf" srcId="{5994E55A-B5B0-47C9-A62D-844C1B9D5C6A}" destId="{667F43C2-D54F-4D8B-927B-280AC63EA955}" srcOrd="0" destOrd="0" presId="urn:microsoft.com/office/officeart/2005/8/layout/radial4"/>
    <dgm:cxn modelId="{4E4A10F0-BA12-4871-AE00-1AD175F95462}" type="presOf" srcId="{C2C8C70C-C799-4F89-A219-8B1CC59A3F33}" destId="{FF96CE05-913B-4AAE-A5F6-FEAE1DD8354F}" srcOrd="0" destOrd="0" presId="urn:microsoft.com/office/officeart/2005/8/layout/radial4"/>
    <dgm:cxn modelId="{0191FC79-8204-4E79-A1DB-A64E1B0A8F5A}" srcId="{F901E837-A7D3-4A5B-9F90-E784A0950518}" destId="{5994E55A-B5B0-47C9-A62D-844C1B9D5C6A}" srcOrd="0" destOrd="0" parTransId="{3BE43319-C6B4-47DD-9BC2-07AB14E5B3C7}" sibTransId="{EA086A43-4932-4A5B-994C-397D645961EB}"/>
    <dgm:cxn modelId="{949A3A25-A53A-4E6D-8713-26A9AF96AC04}" type="presOf" srcId="{E4CD3A95-CF0A-4A4F-A943-499556963F3C}" destId="{D1EA9E3F-A7D7-4A3E-97A9-60204C3B1A56}" srcOrd="0" destOrd="0" presId="urn:microsoft.com/office/officeart/2005/8/layout/radial4"/>
    <dgm:cxn modelId="{E03D60FA-E3E2-416E-B50C-3B41592EE675}" srcId="{5994E55A-B5B0-47C9-A62D-844C1B9D5C6A}" destId="{71E4369B-048A-4DE0-8E20-4A7CD323FD47}" srcOrd="0" destOrd="0" parTransId="{E4CD3A95-CF0A-4A4F-A943-499556963F3C}" sibTransId="{23D48677-E636-48DB-8AE2-3E5CC7376EEA}"/>
    <dgm:cxn modelId="{B65DBE68-022F-43BE-88DB-2C3705B62DF4}" type="presOf" srcId="{2CA9DD27-21FB-40F0-9853-2A0D3A89118B}" destId="{D147D46C-AD9A-4D67-B8C4-712AF0B4EE65}" srcOrd="0" destOrd="0" presId="urn:microsoft.com/office/officeart/2005/8/layout/radial4"/>
    <dgm:cxn modelId="{E7DB6765-8EB0-4D3A-B413-B596EC7E7096}" srcId="{5994E55A-B5B0-47C9-A62D-844C1B9D5C6A}" destId="{C2C8C70C-C799-4F89-A219-8B1CC59A3F33}" srcOrd="1" destOrd="0" parTransId="{2CA9DD27-21FB-40F0-9853-2A0D3A89118B}" sibTransId="{DCEE89A5-9F90-4190-AC5F-06C6100C27A6}"/>
    <dgm:cxn modelId="{DE882012-F99D-42FD-B095-C8C9C340E6CF}" type="presOf" srcId="{71E4369B-048A-4DE0-8E20-4A7CD323FD47}" destId="{8C3C997E-8BC1-4D6F-8460-FAB752D7BC51}" srcOrd="0" destOrd="0" presId="urn:microsoft.com/office/officeart/2005/8/layout/radial4"/>
    <dgm:cxn modelId="{02385245-03AE-4416-ADD4-62151B59796E}" type="presOf" srcId="{F901E837-A7D3-4A5B-9F90-E784A0950518}" destId="{5916173F-040C-4EC5-A50F-99AA5EB21253}" srcOrd="0" destOrd="0" presId="urn:microsoft.com/office/officeart/2005/8/layout/radial4"/>
    <dgm:cxn modelId="{D2617551-CA81-467E-8716-B284D106C1C6}" type="presParOf" srcId="{5916173F-040C-4EC5-A50F-99AA5EB21253}" destId="{667F43C2-D54F-4D8B-927B-280AC63EA955}" srcOrd="0" destOrd="0" presId="urn:microsoft.com/office/officeart/2005/8/layout/radial4"/>
    <dgm:cxn modelId="{A5926F4B-74CB-4E09-9D7A-4613701B4416}" type="presParOf" srcId="{5916173F-040C-4EC5-A50F-99AA5EB21253}" destId="{D1EA9E3F-A7D7-4A3E-97A9-60204C3B1A56}" srcOrd="1" destOrd="0" presId="urn:microsoft.com/office/officeart/2005/8/layout/radial4"/>
    <dgm:cxn modelId="{2F1D2EA5-F653-4FC0-B3DB-96DC3294E33F}" type="presParOf" srcId="{5916173F-040C-4EC5-A50F-99AA5EB21253}" destId="{8C3C997E-8BC1-4D6F-8460-FAB752D7BC51}" srcOrd="2" destOrd="0" presId="urn:microsoft.com/office/officeart/2005/8/layout/radial4"/>
    <dgm:cxn modelId="{ED41D11A-3BBB-479C-90FF-2CB5A25FB93F}" type="presParOf" srcId="{5916173F-040C-4EC5-A50F-99AA5EB21253}" destId="{D147D46C-AD9A-4D67-B8C4-712AF0B4EE65}" srcOrd="3" destOrd="0" presId="urn:microsoft.com/office/officeart/2005/8/layout/radial4"/>
    <dgm:cxn modelId="{975E19D8-16A3-4699-AA2E-9D6F2262BC76}" type="presParOf" srcId="{5916173F-040C-4EC5-A50F-99AA5EB21253}" destId="{FF96CE05-913B-4AAE-A5F6-FEAE1DD8354F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4C3DE6-C4E7-4DDF-A898-E9BA325B765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6B1E18F8-2101-4656-A60E-0E83012D4BD4}">
      <dgm:prSet phldrT="[Текст]" custT="1"/>
      <dgm:spPr/>
      <dgm:t>
        <a:bodyPr/>
        <a:lstStyle/>
        <a:p>
          <a:r>
            <a: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Вызов</a:t>
          </a:r>
          <a:endParaRPr lang="ru-RU" sz="20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73730B6-94D2-4CB5-9365-51129D673150}" type="parTrans" cxnId="{D84C77F3-83D0-43FA-8F12-35CAA4B15206}">
      <dgm:prSet/>
      <dgm:spPr/>
      <dgm:t>
        <a:bodyPr/>
        <a:lstStyle/>
        <a:p>
          <a:endParaRPr lang="ru-RU"/>
        </a:p>
      </dgm:t>
    </dgm:pt>
    <dgm:pt modelId="{28810252-B047-4967-8A1C-127BB86BBB73}" type="sibTrans" cxnId="{D84C77F3-83D0-43FA-8F12-35CAA4B15206}">
      <dgm:prSet/>
      <dgm:spPr/>
      <dgm:t>
        <a:bodyPr/>
        <a:lstStyle/>
        <a:p>
          <a:endParaRPr lang="ru-RU"/>
        </a:p>
      </dgm:t>
    </dgm:pt>
    <dgm:pt modelId="{F72D39F6-DBBE-4E4E-81D0-E8BE235BDB5A}">
      <dgm:prSet phldrT="[Текст]" custT="1"/>
      <dgm:spPr/>
      <dgm:t>
        <a:bodyPr/>
        <a:lstStyle/>
        <a:p>
          <a:r>
            <a: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Творческое меньшинство</a:t>
          </a:r>
          <a:endParaRPr lang="ru-RU" sz="20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8CC20FC-9DC8-42BA-8B93-3B3D5ACF12A0}" type="parTrans" cxnId="{5774CA45-7BEE-42F4-830B-1B95B99EA278}">
      <dgm:prSet/>
      <dgm:spPr/>
      <dgm:t>
        <a:bodyPr/>
        <a:lstStyle/>
        <a:p>
          <a:endParaRPr lang="ru-RU"/>
        </a:p>
      </dgm:t>
    </dgm:pt>
    <dgm:pt modelId="{B9C02190-CD39-4B3C-BDCD-58B59C02181C}" type="sibTrans" cxnId="{5774CA45-7BEE-42F4-830B-1B95B99EA278}">
      <dgm:prSet/>
      <dgm:spPr/>
      <dgm:t>
        <a:bodyPr/>
        <a:lstStyle/>
        <a:p>
          <a:endParaRPr lang="ru-RU"/>
        </a:p>
      </dgm:t>
    </dgm:pt>
    <dgm:pt modelId="{50C21A24-0ADB-40F9-9F31-B145B746F100}">
      <dgm:prSet phldrT="[Текст]" custT="1"/>
      <dgm:spPr/>
      <dgm:t>
        <a:bodyPr/>
        <a:lstStyle/>
        <a:p>
          <a:r>
            <a: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Ответ</a:t>
          </a:r>
          <a:endParaRPr lang="ru-RU" sz="20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B5D0802-0830-484E-B959-0E47F8E3A53F}" type="parTrans" cxnId="{D5100E48-47FA-4693-8963-21F4B2309623}">
      <dgm:prSet/>
      <dgm:spPr/>
      <dgm:t>
        <a:bodyPr/>
        <a:lstStyle/>
        <a:p>
          <a:endParaRPr lang="ru-RU"/>
        </a:p>
      </dgm:t>
    </dgm:pt>
    <dgm:pt modelId="{36B96E46-FCEB-44B4-928E-DABEE45C3E27}" type="sibTrans" cxnId="{D5100E48-47FA-4693-8963-21F4B2309623}">
      <dgm:prSet/>
      <dgm:spPr/>
      <dgm:t>
        <a:bodyPr/>
        <a:lstStyle/>
        <a:p>
          <a:endParaRPr lang="ru-RU"/>
        </a:p>
      </dgm:t>
    </dgm:pt>
    <dgm:pt modelId="{44AED379-AA31-4324-93A4-B9FB34752DEA}" type="pres">
      <dgm:prSet presAssocID="{6C4C3DE6-C4E7-4DDF-A898-E9BA325B7658}" presName="Name0" presStyleCnt="0">
        <dgm:presLayoutVars>
          <dgm:dir/>
          <dgm:resizeHandles val="exact"/>
        </dgm:presLayoutVars>
      </dgm:prSet>
      <dgm:spPr/>
    </dgm:pt>
    <dgm:pt modelId="{7FC8FEE2-9D1A-4D05-A025-D5B475FC5613}" type="pres">
      <dgm:prSet presAssocID="{6C4C3DE6-C4E7-4DDF-A898-E9BA325B7658}" presName="arrow" presStyleLbl="bgShp" presStyleIdx="0" presStyleCnt="1"/>
      <dgm:spPr/>
    </dgm:pt>
    <dgm:pt modelId="{DD60D8DC-2BBD-447F-9358-4EBFC94CDFB6}" type="pres">
      <dgm:prSet presAssocID="{6C4C3DE6-C4E7-4DDF-A898-E9BA325B7658}" presName="points" presStyleCnt="0"/>
      <dgm:spPr/>
    </dgm:pt>
    <dgm:pt modelId="{BF424D2B-620F-469E-89F2-FA81AC5E2E45}" type="pres">
      <dgm:prSet presAssocID="{6B1E18F8-2101-4656-A60E-0E83012D4BD4}" presName="compositeA" presStyleCnt="0"/>
      <dgm:spPr/>
    </dgm:pt>
    <dgm:pt modelId="{BCC27F96-5652-413D-8FE4-72071334C8EC}" type="pres">
      <dgm:prSet presAssocID="{6B1E18F8-2101-4656-A60E-0E83012D4BD4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C824E0-B4B7-4F86-9775-8C9A7EEBF054}" type="pres">
      <dgm:prSet presAssocID="{6B1E18F8-2101-4656-A60E-0E83012D4BD4}" presName="circleA" presStyleLbl="node1" presStyleIdx="0" presStyleCnt="3"/>
      <dgm:spPr/>
    </dgm:pt>
    <dgm:pt modelId="{FDA9D77F-1A03-4945-872F-FCB5D9713D41}" type="pres">
      <dgm:prSet presAssocID="{6B1E18F8-2101-4656-A60E-0E83012D4BD4}" presName="spaceA" presStyleCnt="0"/>
      <dgm:spPr/>
    </dgm:pt>
    <dgm:pt modelId="{E6B14B23-4725-4836-A4AE-370506A8C419}" type="pres">
      <dgm:prSet presAssocID="{28810252-B047-4967-8A1C-127BB86BBB73}" presName="space" presStyleCnt="0"/>
      <dgm:spPr/>
    </dgm:pt>
    <dgm:pt modelId="{09A57A95-10F0-4CFC-A7F8-76E8C87723DD}" type="pres">
      <dgm:prSet presAssocID="{F72D39F6-DBBE-4E4E-81D0-E8BE235BDB5A}" presName="compositeB" presStyleCnt="0"/>
      <dgm:spPr/>
    </dgm:pt>
    <dgm:pt modelId="{896E154E-9FC0-4150-B067-7734114ADC71}" type="pres">
      <dgm:prSet presAssocID="{F72D39F6-DBBE-4E4E-81D0-E8BE235BDB5A}" presName="textB" presStyleLbl="revTx" presStyleIdx="1" presStyleCnt="3" custScaleX="152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579701-0010-44D1-A3FA-41194274ECD1}" type="pres">
      <dgm:prSet presAssocID="{F72D39F6-DBBE-4E4E-81D0-E8BE235BDB5A}" presName="circleB" presStyleLbl="node1" presStyleIdx="1" presStyleCnt="3"/>
      <dgm:spPr/>
    </dgm:pt>
    <dgm:pt modelId="{3474C93E-FDEB-404C-944C-319C2FC09EED}" type="pres">
      <dgm:prSet presAssocID="{F72D39F6-DBBE-4E4E-81D0-E8BE235BDB5A}" presName="spaceB" presStyleCnt="0"/>
      <dgm:spPr/>
    </dgm:pt>
    <dgm:pt modelId="{7B8B5BD2-4973-45DF-AE7C-A0C111E362FE}" type="pres">
      <dgm:prSet presAssocID="{B9C02190-CD39-4B3C-BDCD-58B59C02181C}" presName="space" presStyleCnt="0"/>
      <dgm:spPr/>
    </dgm:pt>
    <dgm:pt modelId="{619011CE-603E-4D43-A5B0-4AF4DDF6AD27}" type="pres">
      <dgm:prSet presAssocID="{50C21A24-0ADB-40F9-9F31-B145B746F100}" presName="compositeA" presStyleCnt="0"/>
      <dgm:spPr/>
    </dgm:pt>
    <dgm:pt modelId="{76FC4AFB-921F-442D-B181-19F42E4F96F3}" type="pres">
      <dgm:prSet presAssocID="{50C21A24-0ADB-40F9-9F31-B145B746F100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E814E-220B-4E47-A679-D2B85E1355FE}" type="pres">
      <dgm:prSet presAssocID="{50C21A24-0ADB-40F9-9F31-B145B746F100}" presName="circleA" presStyleLbl="node1" presStyleIdx="2" presStyleCnt="3"/>
      <dgm:spPr/>
    </dgm:pt>
    <dgm:pt modelId="{81E5C077-9D76-4C6B-948B-0B9F8846161C}" type="pres">
      <dgm:prSet presAssocID="{50C21A24-0ADB-40F9-9F31-B145B746F100}" presName="spaceA" presStyleCnt="0"/>
      <dgm:spPr/>
    </dgm:pt>
  </dgm:ptLst>
  <dgm:cxnLst>
    <dgm:cxn modelId="{986FC22D-9838-4AB3-9DD1-6DD99F1C6CB4}" type="presOf" srcId="{50C21A24-0ADB-40F9-9F31-B145B746F100}" destId="{76FC4AFB-921F-442D-B181-19F42E4F96F3}" srcOrd="0" destOrd="0" presId="urn:microsoft.com/office/officeart/2005/8/layout/hProcess11"/>
    <dgm:cxn modelId="{D5100E48-47FA-4693-8963-21F4B2309623}" srcId="{6C4C3DE6-C4E7-4DDF-A898-E9BA325B7658}" destId="{50C21A24-0ADB-40F9-9F31-B145B746F100}" srcOrd="2" destOrd="0" parTransId="{8B5D0802-0830-484E-B959-0E47F8E3A53F}" sibTransId="{36B96E46-FCEB-44B4-928E-DABEE45C3E27}"/>
    <dgm:cxn modelId="{D84C77F3-83D0-43FA-8F12-35CAA4B15206}" srcId="{6C4C3DE6-C4E7-4DDF-A898-E9BA325B7658}" destId="{6B1E18F8-2101-4656-A60E-0E83012D4BD4}" srcOrd="0" destOrd="0" parTransId="{973730B6-94D2-4CB5-9365-51129D673150}" sibTransId="{28810252-B047-4967-8A1C-127BB86BBB73}"/>
    <dgm:cxn modelId="{7E57BD9F-71E3-40AC-9A62-EA17EA1A4468}" type="presOf" srcId="{6B1E18F8-2101-4656-A60E-0E83012D4BD4}" destId="{BCC27F96-5652-413D-8FE4-72071334C8EC}" srcOrd="0" destOrd="0" presId="urn:microsoft.com/office/officeart/2005/8/layout/hProcess11"/>
    <dgm:cxn modelId="{C2C75E6E-50F6-4B46-A9E9-790AF7A9D0E6}" type="presOf" srcId="{F72D39F6-DBBE-4E4E-81D0-E8BE235BDB5A}" destId="{896E154E-9FC0-4150-B067-7734114ADC71}" srcOrd="0" destOrd="0" presId="urn:microsoft.com/office/officeart/2005/8/layout/hProcess11"/>
    <dgm:cxn modelId="{9A4A849C-E9F4-4ACA-A06C-5C38958E1170}" type="presOf" srcId="{6C4C3DE6-C4E7-4DDF-A898-E9BA325B7658}" destId="{44AED379-AA31-4324-93A4-B9FB34752DEA}" srcOrd="0" destOrd="0" presId="urn:microsoft.com/office/officeart/2005/8/layout/hProcess11"/>
    <dgm:cxn modelId="{5774CA45-7BEE-42F4-830B-1B95B99EA278}" srcId="{6C4C3DE6-C4E7-4DDF-A898-E9BA325B7658}" destId="{F72D39F6-DBBE-4E4E-81D0-E8BE235BDB5A}" srcOrd="1" destOrd="0" parTransId="{F8CC20FC-9DC8-42BA-8B93-3B3D5ACF12A0}" sibTransId="{B9C02190-CD39-4B3C-BDCD-58B59C02181C}"/>
    <dgm:cxn modelId="{38225C31-9F0F-4884-945A-3BCEB2834F7A}" type="presParOf" srcId="{44AED379-AA31-4324-93A4-B9FB34752DEA}" destId="{7FC8FEE2-9D1A-4D05-A025-D5B475FC5613}" srcOrd="0" destOrd="0" presId="urn:microsoft.com/office/officeart/2005/8/layout/hProcess11"/>
    <dgm:cxn modelId="{B7481469-389B-4347-9B93-6D853A5A1601}" type="presParOf" srcId="{44AED379-AA31-4324-93A4-B9FB34752DEA}" destId="{DD60D8DC-2BBD-447F-9358-4EBFC94CDFB6}" srcOrd="1" destOrd="0" presId="urn:microsoft.com/office/officeart/2005/8/layout/hProcess11"/>
    <dgm:cxn modelId="{4FA4A5EB-740E-474A-969E-08F24FAB5C62}" type="presParOf" srcId="{DD60D8DC-2BBD-447F-9358-4EBFC94CDFB6}" destId="{BF424D2B-620F-469E-89F2-FA81AC5E2E45}" srcOrd="0" destOrd="0" presId="urn:microsoft.com/office/officeart/2005/8/layout/hProcess11"/>
    <dgm:cxn modelId="{5707E0EE-61B8-4AE3-B46B-DAF778DBA2D1}" type="presParOf" srcId="{BF424D2B-620F-469E-89F2-FA81AC5E2E45}" destId="{BCC27F96-5652-413D-8FE4-72071334C8EC}" srcOrd="0" destOrd="0" presId="urn:microsoft.com/office/officeart/2005/8/layout/hProcess11"/>
    <dgm:cxn modelId="{472962A6-751A-4097-B0E3-DBEA09A1A65F}" type="presParOf" srcId="{BF424D2B-620F-469E-89F2-FA81AC5E2E45}" destId="{5DC824E0-B4B7-4F86-9775-8C9A7EEBF054}" srcOrd="1" destOrd="0" presId="urn:microsoft.com/office/officeart/2005/8/layout/hProcess11"/>
    <dgm:cxn modelId="{32F9A5D0-80E6-4FAF-A427-1D66626078C1}" type="presParOf" srcId="{BF424D2B-620F-469E-89F2-FA81AC5E2E45}" destId="{FDA9D77F-1A03-4945-872F-FCB5D9713D41}" srcOrd="2" destOrd="0" presId="urn:microsoft.com/office/officeart/2005/8/layout/hProcess11"/>
    <dgm:cxn modelId="{A4BBBAD8-C125-4CB1-8981-2FBBFAEA8720}" type="presParOf" srcId="{DD60D8DC-2BBD-447F-9358-4EBFC94CDFB6}" destId="{E6B14B23-4725-4836-A4AE-370506A8C419}" srcOrd="1" destOrd="0" presId="urn:microsoft.com/office/officeart/2005/8/layout/hProcess11"/>
    <dgm:cxn modelId="{34A13CAC-AD95-4A4E-81D9-356EB39B5BB6}" type="presParOf" srcId="{DD60D8DC-2BBD-447F-9358-4EBFC94CDFB6}" destId="{09A57A95-10F0-4CFC-A7F8-76E8C87723DD}" srcOrd="2" destOrd="0" presId="urn:microsoft.com/office/officeart/2005/8/layout/hProcess11"/>
    <dgm:cxn modelId="{1085B5DC-441F-4132-A121-26492490A380}" type="presParOf" srcId="{09A57A95-10F0-4CFC-A7F8-76E8C87723DD}" destId="{896E154E-9FC0-4150-B067-7734114ADC71}" srcOrd="0" destOrd="0" presId="urn:microsoft.com/office/officeart/2005/8/layout/hProcess11"/>
    <dgm:cxn modelId="{434D9A9F-EB8C-41DE-A036-BE66795F4F4C}" type="presParOf" srcId="{09A57A95-10F0-4CFC-A7F8-76E8C87723DD}" destId="{21579701-0010-44D1-A3FA-41194274ECD1}" srcOrd="1" destOrd="0" presId="urn:microsoft.com/office/officeart/2005/8/layout/hProcess11"/>
    <dgm:cxn modelId="{4FDCC2A0-703D-443C-B848-16AB9F102A0C}" type="presParOf" srcId="{09A57A95-10F0-4CFC-A7F8-76E8C87723DD}" destId="{3474C93E-FDEB-404C-944C-319C2FC09EED}" srcOrd="2" destOrd="0" presId="urn:microsoft.com/office/officeart/2005/8/layout/hProcess11"/>
    <dgm:cxn modelId="{31DC4810-4FEF-4AAD-A38E-97692FC97B85}" type="presParOf" srcId="{DD60D8DC-2BBD-447F-9358-4EBFC94CDFB6}" destId="{7B8B5BD2-4973-45DF-AE7C-A0C111E362FE}" srcOrd="3" destOrd="0" presId="urn:microsoft.com/office/officeart/2005/8/layout/hProcess11"/>
    <dgm:cxn modelId="{CBD2D5CB-25D6-4C21-A704-AAEFE1B8AB8F}" type="presParOf" srcId="{DD60D8DC-2BBD-447F-9358-4EBFC94CDFB6}" destId="{619011CE-603E-4D43-A5B0-4AF4DDF6AD27}" srcOrd="4" destOrd="0" presId="urn:microsoft.com/office/officeart/2005/8/layout/hProcess11"/>
    <dgm:cxn modelId="{3A95D88F-5B7B-4922-9CEC-C1C4BB506DD9}" type="presParOf" srcId="{619011CE-603E-4D43-A5B0-4AF4DDF6AD27}" destId="{76FC4AFB-921F-442D-B181-19F42E4F96F3}" srcOrd="0" destOrd="0" presId="urn:microsoft.com/office/officeart/2005/8/layout/hProcess11"/>
    <dgm:cxn modelId="{E1521B87-D8BF-4A5F-8637-3B2837715FC2}" type="presParOf" srcId="{619011CE-603E-4D43-A5B0-4AF4DDF6AD27}" destId="{061E814E-220B-4E47-A679-D2B85E1355FE}" srcOrd="1" destOrd="0" presId="urn:microsoft.com/office/officeart/2005/8/layout/hProcess11"/>
    <dgm:cxn modelId="{E995DEF7-F058-4E15-9614-316BCD99843B}" type="presParOf" srcId="{619011CE-603E-4D43-A5B0-4AF4DDF6AD27}" destId="{81E5C077-9D76-4C6B-948B-0B9F8846161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40E27A-C48E-4AE4-82D8-96CA0D9E1A6E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C88747-6761-46B0-AFDE-F6BC449F715C}">
      <dgm:prSet phldrT="[Текст]"/>
      <dgm:spPr/>
      <dgm:t>
        <a:bodyPr/>
        <a:lstStyle/>
        <a:p>
          <a:r>
            <a:rPr lang="ru-RU" dirty="0" smtClean="0"/>
            <a:t>Вызовы</a:t>
          </a:r>
          <a:endParaRPr lang="ru-RU" dirty="0"/>
        </a:p>
      </dgm:t>
    </dgm:pt>
    <dgm:pt modelId="{D4479402-DDC7-4891-9496-9E44B0F4679E}" type="parTrans" cxnId="{D698430E-F35C-4CF3-A3E1-77A60E8D9CBD}">
      <dgm:prSet/>
      <dgm:spPr/>
      <dgm:t>
        <a:bodyPr/>
        <a:lstStyle/>
        <a:p>
          <a:endParaRPr lang="ru-RU"/>
        </a:p>
      </dgm:t>
    </dgm:pt>
    <dgm:pt modelId="{F0D707FA-63BE-4030-A842-B637024EE35D}" type="sibTrans" cxnId="{D698430E-F35C-4CF3-A3E1-77A60E8D9CBD}">
      <dgm:prSet/>
      <dgm:spPr/>
      <dgm:t>
        <a:bodyPr/>
        <a:lstStyle/>
        <a:p>
          <a:endParaRPr lang="ru-RU"/>
        </a:p>
      </dgm:t>
    </dgm:pt>
    <dgm:pt modelId="{9D0487D7-0AD5-44AB-9CDB-5D0AB84DDD20}">
      <dgm:prSet phldrT="[Текст]"/>
      <dgm:spPr/>
      <dgm:t>
        <a:bodyPr/>
        <a:lstStyle/>
        <a:p>
          <a:r>
            <a:rPr lang="ru-RU" dirty="0" smtClean="0"/>
            <a:t>Человеческой среды</a:t>
          </a:r>
          <a:endParaRPr lang="ru-RU" dirty="0"/>
        </a:p>
      </dgm:t>
    </dgm:pt>
    <dgm:pt modelId="{81EA2826-472E-4687-9B77-E0C5F5953034}" type="parTrans" cxnId="{CE9FD755-26C0-491B-A1E4-0653F29739E8}">
      <dgm:prSet/>
      <dgm:spPr/>
      <dgm:t>
        <a:bodyPr/>
        <a:lstStyle/>
        <a:p>
          <a:endParaRPr lang="ru-RU"/>
        </a:p>
      </dgm:t>
    </dgm:pt>
    <dgm:pt modelId="{CF3FA025-D5EF-47DE-B31C-F05FB3DC8AF2}" type="sibTrans" cxnId="{CE9FD755-26C0-491B-A1E4-0653F29739E8}">
      <dgm:prSet/>
      <dgm:spPr/>
      <dgm:t>
        <a:bodyPr/>
        <a:lstStyle/>
        <a:p>
          <a:endParaRPr lang="ru-RU"/>
        </a:p>
      </dgm:t>
    </dgm:pt>
    <dgm:pt modelId="{E94CAD2D-E893-4462-BFC3-679E899769CD}">
      <dgm:prSet phldrT="[Текст]"/>
      <dgm:spPr/>
      <dgm:t>
        <a:bodyPr/>
        <a:lstStyle/>
        <a:p>
          <a:r>
            <a:rPr lang="ru-RU" b="1" i="0" dirty="0" smtClean="0"/>
            <a:t>Стимул удара</a:t>
          </a:r>
          <a:endParaRPr lang="ru-RU" dirty="0"/>
        </a:p>
      </dgm:t>
    </dgm:pt>
    <dgm:pt modelId="{DA8B77E6-B8DA-496C-8376-F1543C5BDD9F}" type="parTrans" cxnId="{9620D8EB-C0C2-4F54-8D5E-38182786F98F}">
      <dgm:prSet/>
      <dgm:spPr/>
      <dgm:t>
        <a:bodyPr/>
        <a:lstStyle/>
        <a:p>
          <a:endParaRPr lang="ru-RU"/>
        </a:p>
      </dgm:t>
    </dgm:pt>
    <dgm:pt modelId="{DB7E9E05-A0F3-47C0-835C-E8A062F71B0D}" type="sibTrans" cxnId="{9620D8EB-C0C2-4F54-8D5E-38182786F98F}">
      <dgm:prSet/>
      <dgm:spPr/>
      <dgm:t>
        <a:bodyPr/>
        <a:lstStyle/>
        <a:p>
          <a:endParaRPr lang="ru-RU"/>
        </a:p>
      </dgm:t>
    </dgm:pt>
    <dgm:pt modelId="{8D03ACEE-AF0E-4C35-B902-1796EFEECEDE}">
      <dgm:prSet phldrT="[Текст]"/>
      <dgm:spPr/>
      <dgm:t>
        <a:bodyPr/>
        <a:lstStyle/>
        <a:p>
          <a:r>
            <a:rPr lang="ru-RU" b="1" i="0" smtClean="0"/>
            <a:t> Стимул давления</a:t>
          </a:r>
          <a:endParaRPr lang="ru-RU" dirty="0"/>
        </a:p>
      </dgm:t>
    </dgm:pt>
    <dgm:pt modelId="{4FDAD5BA-DABA-4779-B349-DF8FD39A2A75}" type="parTrans" cxnId="{2FA75FD0-8B40-41D8-B9A8-85A1BC5C57ED}">
      <dgm:prSet/>
      <dgm:spPr/>
      <dgm:t>
        <a:bodyPr/>
        <a:lstStyle/>
        <a:p>
          <a:endParaRPr lang="ru-RU"/>
        </a:p>
      </dgm:t>
    </dgm:pt>
    <dgm:pt modelId="{4B9AA549-DD47-41AB-801C-257F44BBCE4C}" type="sibTrans" cxnId="{2FA75FD0-8B40-41D8-B9A8-85A1BC5C57ED}">
      <dgm:prSet/>
      <dgm:spPr/>
      <dgm:t>
        <a:bodyPr/>
        <a:lstStyle/>
        <a:p>
          <a:endParaRPr lang="ru-RU"/>
        </a:p>
      </dgm:t>
    </dgm:pt>
    <dgm:pt modelId="{5957F0A0-68A6-475E-B1A8-BEB151F7F209}">
      <dgm:prSet phldrT="[Текст]"/>
      <dgm:spPr/>
      <dgm:t>
        <a:bodyPr/>
        <a:lstStyle/>
        <a:p>
          <a:r>
            <a:rPr lang="ru-RU" b="1" i="0" dirty="0" smtClean="0"/>
            <a:t>Стимул социального ущемления</a:t>
          </a:r>
          <a:r>
            <a:rPr lang="ru-RU" b="0" i="0" dirty="0" smtClean="0"/>
            <a:t> </a:t>
          </a:r>
          <a:endParaRPr lang="ru-RU" dirty="0"/>
        </a:p>
      </dgm:t>
    </dgm:pt>
    <dgm:pt modelId="{AD95FF8A-1287-4284-9D6D-79686D6C1604}" type="parTrans" cxnId="{50106C98-EAA1-42EC-90BC-86B63AD1533A}">
      <dgm:prSet/>
      <dgm:spPr/>
      <dgm:t>
        <a:bodyPr/>
        <a:lstStyle/>
        <a:p>
          <a:endParaRPr lang="ru-RU"/>
        </a:p>
      </dgm:t>
    </dgm:pt>
    <dgm:pt modelId="{81791017-3FD9-42ED-A460-7AC656DBDE6C}" type="sibTrans" cxnId="{50106C98-EAA1-42EC-90BC-86B63AD1533A}">
      <dgm:prSet/>
      <dgm:spPr/>
      <dgm:t>
        <a:bodyPr/>
        <a:lstStyle/>
        <a:p>
          <a:endParaRPr lang="ru-RU"/>
        </a:p>
      </dgm:t>
    </dgm:pt>
    <dgm:pt modelId="{5CE6D3D5-A869-47F4-8DE4-FA80260CB862}">
      <dgm:prSet phldrT="[Текст]"/>
      <dgm:spPr/>
      <dgm:t>
        <a:bodyPr/>
        <a:lstStyle/>
        <a:p>
          <a:r>
            <a:rPr lang="ru-RU" dirty="0" smtClean="0"/>
            <a:t>Природные</a:t>
          </a:r>
          <a:endParaRPr lang="ru-RU" dirty="0"/>
        </a:p>
      </dgm:t>
    </dgm:pt>
    <dgm:pt modelId="{0E35B822-9BE1-4D85-9497-8D4CF226DDA6}" type="parTrans" cxnId="{1C5E2D3F-CFA4-438D-B4FC-913027BF2DD5}">
      <dgm:prSet/>
      <dgm:spPr/>
      <dgm:t>
        <a:bodyPr/>
        <a:lstStyle/>
        <a:p>
          <a:endParaRPr lang="ru-RU"/>
        </a:p>
      </dgm:t>
    </dgm:pt>
    <dgm:pt modelId="{0168EF36-E81A-44B2-B9F8-8DC6133158D2}" type="sibTrans" cxnId="{1C5E2D3F-CFA4-438D-B4FC-913027BF2DD5}">
      <dgm:prSet/>
      <dgm:spPr/>
      <dgm:t>
        <a:bodyPr/>
        <a:lstStyle/>
        <a:p>
          <a:endParaRPr lang="ru-RU"/>
        </a:p>
      </dgm:t>
    </dgm:pt>
    <dgm:pt modelId="{8F489BAB-87D7-4CDE-AFC8-1977AF37BDE4}" type="pres">
      <dgm:prSet presAssocID="{C440E27A-C48E-4AE4-82D8-96CA0D9E1A6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A16F505-4DF7-492C-A7D7-732451C952B1}" type="pres">
      <dgm:prSet presAssocID="{60C88747-6761-46B0-AFDE-F6BC449F715C}" presName="vertOne" presStyleCnt="0"/>
      <dgm:spPr/>
    </dgm:pt>
    <dgm:pt modelId="{FC635310-946C-480D-8D63-BDFE405AAABD}" type="pres">
      <dgm:prSet presAssocID="{60C88747-6761-46B0-AFDE-F6BC449F715C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0B29EE-300C-477C-9E16-DB3DDBE5725A}" type="pres">
      <dgm:prSet presAssocID="{60C88747-6761-46B0-AFDE-F6BC449F715C}" presName="parTransOne" presStyleCnt="0"/>
      <dgm:spPr/>
    </dgm:pt>
    <dgm:pt modelId="{A2ECF0A3-F736-4061-A5EE-7C6664D3EA8D}" type="pres">
      <dgm:prSet presAssocID="{60C88747-6761-46B0-AFDE-F6BC449F715C}" presName="horzOne" presStyleCnt="0"/>
      <dgm:spPr/>
    </dgm:pt>
    <dgm:pt modelId="{BE29B4B1-9430-41A2-B82D-8E5F14D965E7}" type="pres">
      <dgm:prSet presAssocID="{9D0487D7-0AD5-44AB-9CDB-5D0AB84DDD20}" presName="vertTwo" presStyleCnt="0"/>
      <dgm:spPr/>
    </dgm:pt>
    <dgm:pt modelId="{B324DD65-5560-448D-951F-A8BD54041E2C}" type="pres">
      <dgm:prSet presAssocID="{9D0487D7-0AD5-44AB-9CDB-5D0AB84DDD2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069B36-FCDF-4377-A053-57F9F3AAE0C8}" type="pres">
      <dgm:prSet presAssocID="{9D0487D7-0AD5-44AB-9CDB-5D0AB84DDD20}" presName="parTransTwo" presStyleCnt="0"/>
      <dgm:spPr/>
    </dgm:pt>
    <dgm:pt modelId="{698305F5-A4CF-4E9C-B51A-26F68FFB5065}" type="pres">
      <dgm:prSet presAssocID="{9D0487D7-0AD5-44AB-9CDB-5D0AB84DDD20}" presName="horzTwo" presStyleCnt="0"/>
      <dgm:spPr/>
    </dgm:pt>
    <dgm:pt modelId="{5ABB0F8F-D20B-4130-AD26-58C51C4CED63}" type="pres">
      <dgm:prSet presAssocID="{E94CAD2D-E893-4462-BFC3-679E899769CD}" presName="vertThree" presStyleCnt="0"/>
      <dgm:spPr/>
    </dgm:pt>
    <dgm:pt modelId="{41639545-7DBC-461B-BE8F-692C9C1301A5}" type="pres">
      <dgm:prSet presAssocID="{E94CAD2D-E893-4462-BFC3-679E899769CD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51527B-949F-49A2-8A9A-874F6C063DB0}" type="pres">
      <dgm:prSet presAssocID="{E94CAD2D-E893-4462-BFC3-679E899769CD}" presName="horzThree" presStyleCnt="0"/>
      <dgm:spPr/>
    </dgm:pt>
    <dgm:pt modelId="{DC510169-05F3-4601-A5F6-1F904E6A1628}" type="pres">
      <dgm:prSet presAssocID="{DB7E9E05-A0F3-47C0-835C-E8A062F71B0D}" presName="sibSpaceThree" presStyleCnt="0"/>
      <dgm:spPr/>
    </dgm:pt>
    <dgm:pt modelId="{1CCFF699-C430-4A61-A0D8-D3183C7B5986}" type="pres">
      <dgm:prSet presAssocID="{8D03ACEE-AF0E-4C35-B902-1796EFEECEDE}" presName="vertThree" presStyleCnt="0"/>
      <dgm:spPr/>
    </dgm:pt>
    <dgm:pt modelId="{3226181D-5A62-481A-BFB9-5BF5AB88DACE}" type="pres">
      <dgm:prSet presAssocID="{8D03ACEE-AF0E-4C35-B902-1796EFEECEDE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2A0C17-F6B6-408B-A031-A26543253A71}" type="pres">
      <dgm:prSet presAssocID="{8D03ACEE-AF0E-4C35-B902-1796EFEECEDE}" presName="horzThree" presStyleCnt="0"/>
      <dgm:spPr/>
    </dgm:pt>
    <dgm:pt modelId="{3A5AF085-4676-44C8-8592-BA4C16EC86C1}" type="pres">
      <dgm:prSet presAssocID="{4B9AA549-DD47-41AB-801C-257F44BBCE4C}" presName="sibSpaceThree" presStyleCnt="0"/>
      <dgm:spPr/>
    </dgm:pt>
    <dgm:pt modelId="{B72027FC-122B-42F4-9E6D-EDE5509B238C}" type="pres">
      <dgm:prSet presAssocID="{5957F0A0-68A6-475E-B1A8-BEB151F7F209}" presName="vertThree" presStyleCnt="0"/>
      <dgm:spPr/>
    </dgm:pt>
    <dgm:pt modelId="{59CF0CB1-3159-481D-A845-F7021C3F8E9C}" type="pres">
      <dgm:prSet presAssocID="{5957F0A0-68A6-475E-B1A8-BEB151F7F209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D60E3D-8F91-4602-9FF9-D888F8581A44}" type="pres">
      <dgm:prSet presAssocID="{5957F0A0-68A6-475E-B1A8-BEB151F7F209}" presName="horzThree" presStyleCnt="0"/>
      <dgm:spPr/>
    </dgm:pt>
    <dgm:pt modelId="{EB63BFEB-B2FD-4F9A-85FC-D47A79FC5B13}" type="pres">
      <dgm:prSet presAssocID="{CF3FA025-D5EF-47DE-B31C-F05FB3DC8AF2}" presName="sibSpaceTwo" presStyleCnt="0"/>
      <dgm:spPr/>
    </dgm:pt>
    <dgm:pt modelId="{D460A45C-0562-41A6-A27F-30541B9330E2}" type="pres">
      <dgm:prSet presAssocID="{5CE6D3D5-A869-47F4-8DE4-FA80260CB862}" presName="vertTwo" presStyleCnt="0"/>
      <dgm:spPr/>
    </dgm:pt>
    <dgm:pt modelId="{3A6B8F1C-19CE-4ED6-BAA3-7A6697CFC356}" type="pres">
      <dgm:prSet presAssocID="{5CE6D3D5-A869-47F4-8DE4-FA80260CB862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2E8E53-F4CE-4472-85D9-8FD9B5E64B9E}" type="pres">
      <dgm:prSet presAssocID="{5CE6D3D5-A869-47F4-8DE4-FA80260CB862}" presName="horzTwo" presStyleCnt="0"/>
      <dgm:spPr/>
    </dgm:pt>
  </dgm:ptLst>
  <dgm:cxnLst>
    <dgm:cxn modelId="{9620D8EB-C0C2-4F54-8D5E-38182786F98F}" srcId="{9D0487D7-0AD5-44AB-9CDB-5D0AB84DDD20}" destId="{E94CAD2D-E893-4462-BFC3-679E899769CD}" srcOrd="0" destOrd="0" parTransId="{DA8B77E6-B8DA-496C-8376-F1543C5BDD9F}" sibTransId="{DB7E9E05-A0F3-47C0-835C-E8A062F71B0D}"/>
    <dgm:cxn modelId="{E542C87B-EEDE-4B26-AD07-4B6689E5FE4D}" type="presOf" srcId="{8D03ACEE-AF0E-4C35-B902-1796EFEECEDE}" destId="{3226181D-5A62-481A-BFB9-5BF5AB88DACE}" srcOrd="0" destOrd="0" presId="urn:microsoft.com/office/officeart/2005/8/layout/hierarchy4"/>
    <dgm:cxn modelId="{A31F634E-49DB-4410-AFA2-5D9F1E08F6E1}" type="presOf" srcId="{60C88747-6761-46B0-AFDE-F6BC449F715C}" destId="{FC635310-946C-480D-8D63-BDFE405AAABD}" srcOrd="0" destOrd="0" presId="urn:microsoft.com/office/officeart/2005/8/layout/hierarchy4"/>
    <dgm:cxn modelId="{50106C98-EAA1-42EC-90BC-86B63AD1533A}" srcId="{9D0487D7-0AD5-44AB-9CDB-5D0AB84DDD20}" destId="{5957F0A0-68A6-475E-B1A8-BEB151F7F209}" srcOrd="2" destOrd="0" parTransId="{AD95FF8A-1287-4284-9D6D-79686D6C1604}" sibTransId="{81791017-3FD9-42ED-A460-7AC656DBDE6C}"/>
    <dgm:cxn modelId="{C49CD302-83B8-4DBB-9547-BFC706FC1E4A}" type="presOf" srcId="{C440E27A-C48E-4AE4-82D8-96CA0D9E1A6E}" destId="{8F489BAB-87D7-4CDE-AFC8-1977AF37BDE4}" srcOrd="0" destOrd="0" presId="urn:microsoft.com/office/officeart/2005/8/layout/hierarchy4"/>
    <dgm:cxn modelId="{D58C194C-B775-47BA-BAE6-19595B1A9F25}" type="presOf" srcId="{5957F0A0-68A6-475E-B1A8-BEB151F7F209}" destId="{59CF0CB1-3159-481D-A845-F7021C3F8E9C}" srcOrd="0" destOrd="0" presId="urn:microsoft.com/office/officeart/2005/8/layout/hierarchy4"/>
    <dgm:cxn modelId="{1C5E2D3F-CFA4-438D-B4FC-913027BF2DD5}" srcId="{60C88747-6761-46B0-AFDE-F6BC449F715C}" destId="{5CE6D3D5-A869-47F4-8DE4-FA80260CB862}" srcOrd="1" destOrd="0" parTransId="{0E35B822-9BE1-4D85-9497-8D4CF226DDA6}" sibTransId="{0168EF36-E81A-44B2-B9F8-8DC6133158D2}"/>
    <dgm:cxn modelId="{CE9FD755-26C0-491B-A1E4-0653F29739E8}" srcId="{60C88747-6761-46B0-AFDE-F6BC449F715C}" destId="{9D0487D7-0AD5-44AB-9CDB-5D0AB84DDD20}" srcOrd="0" destOrd="0" parTransId="{81EA2826-472E-4687-9B77-E0C5F5953034}" sibTransId="{CF3FA025-D5EF-47DE-B31C-F05FB3DC8AF2}"/>
    <dgm:cxn modelId="{1DFFA1D5-1537-4B7C-9033-CDF6D51864AF}" type="presOf" srcId="{5CE6D3D5-A869-47F4-8DE4-FA80260CB862}" destId="{3A6B8F1C-19CE-4ED6-BAA3-7A6697CFC356}" srcOrd="0" destOrd="0" presId="urn:microsoft.com/office/officeart/2005/8/layout/hierarchy4"/>
    <dgm:cxn modelId="{2FA75FD0-8B40-41D8-B9A8-85A1BC5C57ED}" srcId="{9D0487D7-0AD5-44AB-9CDB-5D0AB84DDD20}" destId="{8D03ACEE-AF0E-4C35-B902-1796EFEECEDE}" srcOrd="1" destOrd="0" parTransId="{4FDAD5BA-DABA-4779-B349-DF8FD39A2A75}" sibTransId="{4B9AA549-DD47-41AB-801C-257F44BBCE4C}"/>
    <dgm:cxn modelId="{D698430E-F35C-4CF3-A3E1-77A60E8D9CBD}" srcId="{C440E27A-C48E-4AE4-82D8-96CA0D9E1A6E}" destId="{60C88747-6761-46B0-AFDE-F6BC449F715C}" srcOrd="0" destOrd="0" parTransId="{D4479402-DDC7-4891-9496-9E44B0F4679E}" sibTransId="{F0D707FA-63BE-4030-A842-B637024EE35D}"/>
    <dgm:cxn modelId="{88D7CD13-BF00-4919-8040-156B3DBBA361}" type="presOf" srcId="{E94CAD2D-E893-4462-BFC3-679E899769CD}" destId="{41639545-7DBC-461B-BE8F-692C9C1301A5}" srcOrd="0" destOrd="0" presId="urn:microsoft.com/office/officeart/2005/8/layout/hierarchy4"/>
    <dgm:cxn modelId="{70EA0C94-8237-417C-A8A7-ADB05C402F8B}" type="presOf" srcId="{9D0487D7-0AD5-44AB-9CDB-5D0AB84DDD20}" destId="{B324DD65-5560-448D-951F-A8BD54041E2C}" srcOrd="0" destOrd="0" presId="urn:microsoft.com/office/officeart/2005/8/layout/hierarchy4"/>
    <dgm:cxn modelId="{E185D83C-4083-45E1-841A-C3C6E35E4D38}" type="presParOf" srcId="{8F489BAB-87D7-4CDE-AFC8-1977AF37BDE4}" destId="{BA16F505-4DF7-492C-A7D7-732451C952B1}" srcOrd="0" destOrd="0" presId="urn:microsoft.com/office/officeart/2005/8/layout/hierarchy4"/>
    <dgm:cxn modelId="{2D72D4E2-108B-4982-AAA6-533B1B17496D}" type="presParOf" srcId="{BA16F505-4DF7-492C-A7D7-732451C952B1}" destId="{FC635310-946C-480D-8D63-BDFE405AAABD}" srcOrd="0" destOrd="0" presId="urn:microsoft.com/office/officeart/2005/8/layout/hierarchy4"/>
    <dgm:cxn modelId="{1EF139C8-415F-40A1-914F-7238CAE1926C}" type="presParOf" srcId="{BA16F505-4DF7-492C-A7D7-732451C952B1}" destId="{760B29EE-300C-477C-9E16-DB3DDBE5725A}" srcOrd="1" destOrd="0" presId="urn:microsoft.com/office/officeart/2005/8/layout/hierarchy4"/>
    <dgm:cxn modelId="{A3CABC9C-0E8F-4631-BCE8-F5159EC2B5E0}" type="presParOf" srcId="{BA16F505-4DF7-492C-A7D7-732451C952B1}" destId="{A2ECF0A3-F736-4061-A5EE-7C6664D3EA8D}" srcOrd="2" destOrd="0" presId="urn:microsoft.com/office/officeart/2005/8/layout/hierarchy4"/>
    <dgm:cxn modelId="{83C966E5-027D-41CD-830F-F0F4FAC278DC}" type="presParOf" srcId="{A2ECF0A3-F736-4061-A5EE-7C6664D3EA8D}" destId="{BE29B4B1-9430-41A2-B82D-8E5F14D965E7}" srcOrd="0" destOrd="0" presId="urn:microsoft.com/office/officeart/2005/8/layout/hierarchy4"/>
    <dgm:cxn modelId="{48324CE2-9E2F-40A9-8A69-08CF8423D224}" type="presParOf" srcId="{BE29B4B1-9430-41A2-B82D-8E5F14D965E7}" destId="{B324DD65-5560-448D-951F-A8BD54041E2C}" srcOrd="0" destOrd="0" presId="urn:microsoft.com/office/officeart/2005/8/layout/hierarchy4"/>
    <dgm:cxn modelId="{1263C279-5874-48D1-9069-304DE8E77E79}" type="presParOf" srcId="{BE29B4B1-9430-41A2-B82D-8E5F14D965E7}" destId="{EC069B36-FCDF-4377-A053-57F9F3AAE0C8}" srcOrd="1" destOrd="0" presId="urn:microsoft.com/office/officeart/2005/8/layout/hierarchy4"/>
    <dgm:cxn modelId="{9B9A87BA-6DE2-4315-98D3-0160BFBB5D97}" type="presParOf" srcId="{BE29B4B1-9430-41A2-B82D-8E5F14D965E7}" destId="{698305F5-A4CF-4E9C-B51A-26F68FFB5065}" srcOrd="2" destOrd="0" presId="urn:microsoft.com/office/officeart/2005/8/layout/hierarchy4"/>
    <dgm:cxn modelId="{414E6A7F-C574-4CF5-8D75-5DB13617AF3D}" type="presParOf" srcId="{698305F5-A4CF-4E9C-B51A-26F68FFB5065}" destId="{5ABB0F8F-D20B-4130-AD26-58C51C4CED63}" srcOrd="0" destOrd="0" presId="urn:microsoft.com/office/officeart/2005/8/layout/hierarchy4"/>
    <dgm:cxn modelId="{1A9D0610-FEAD-49E6-BC2E-7DE7AFEFAB13}" type="presParOf" srcId="{5ABB0F8F-D20B-4130-AD26-58C51C4CED63}" destId="{41639545-7DBC-461B-BE8F-692C9C1301A5}" srcOrd="0" destOrd="0" presId="urn:microsoft.com/office/officeart/2005/8/layout/hierarchy4"/>
    <dgm:cxn modelId="{B48A68ED-8DF1-4833-877F-EB6C172578D1}" type="presParOf" srcId="{5ABB0F8F-D20B-4130-AD26-58C51C4CED63}" destId="{6451527B-949F-49A2-8A9A-874F6C063DB0}" srcOrd="1" destOrd="0" presId="urn:microsoft.com/office/officeart/2005/8/layout/hierarchy4"/>
    <dgm:cxn modelId="{E2FF939B-7BFC-4926-9362-4FAC7909AA47}" type="presParOf" srcId="{698305F5-A4CF-4E9C-B51A-26F68FFB5065}" destId="{DC510169-05F3-4601-A5F6-1F904E6A1628}" srcOrd="1" destOrd="0" presId="urn:microsoft.com/office/officeart/2005/8/layout/hierarchy4"/>
    <dgm:cxn modelId="{28E419C8-9E8A-4D3D-AA53-B27D98FBDB09}" type="presParOf" srcId="{698305F5-A4CF-4E9C-B51A-26F68FFB5065}" destId="{1CCFF699-C430-4A61-A0D8-D3183C7B5986}" srcOrd="2" destOrd="0" presId="urn:microsoft.com/office/officeart/2005/8/layout/hierarchy4"/>
    <dgm:cxn modelId="{B747BE81-EA3B-4763-B6D2-5354BE4BCA52}" type="presParOf" srcId="{1CCFF699-C430-4A61-A0D8-D3183C7B5986}" destId="{3226181D-5A62-481A-BFB9-5BF5AB88DACE}" srcOrd="0" destOrd="0" presId="urn:microsoft.com/office/officeart/2005/8/layout/hierarchy4"/>
    <dgm:cxn modelId="{0A9DA779-36FB-462C-B091-04113A715131}" type="presParOf" srcId="{1CCFF699-C430-4A61-A0D8-D3183C7B5986}" destId="{7E2A0C17-F6B6-408B-A031-A26543253A71}" srcOrd="1" destOrd="0" presId="urn:microsoft.com/office/officeart/2005/8/layout/hierarchy4"/>
    <dgm:cxn modelId="{D21DF145-D786-41E5-9B6E-602F2ED4E210}" type="presParOf" srcId="{698305F5-A4CF-4E9C-B51A-26F68FFB5065}" destId="{3A5AF085-4676-44C8-8592-BA4C16EC86C1}" srcOrd="3" destOrd="0" presId="urn:microsoft.com/office/officeart/2005/8/layout/hierarchy4"/>
    <dgm:cxn modelId="{A510D7E4-6C9A-4843-BEE6-C3E8CB435056}" type="presParOf" srcId="{698305F5-A4CF-4E9C-B51A-26F68FFB5065}" destId="{B72027FC-122B-42F4-9E6D-EDE5509B238C}" srcOrd="4" destOrd="0" presId="urn:microsoft.com/office/officeart/2005/8/layout/hierarchy4"/>
    <dgm:cxn modelId="{C4C5A72B-8F21-4A23-83DB-A948EC9C9959}" type="presParOf" srcId="{B72027FC-122B-42F4-9E6D-EDE5509B238C}" destId="{59CF0CB1-3159-481D-A845-F7021C3F8E9C}" srcOrd="0" destOrd="0" presId="urn:microsoft.com/office/officeart/2005/8/layout/hierarchy4"/>
    <dgm:cxn modelId="{6915CDA9-1AEF-4D56-8174-9BA8539DE887}" type="presParOf" srcId="{B72027FC-122B-42F4-9E6D-EDE5509B238C}" destId="{78D60E3D-8F91-4602-9FF9-D888F8581A44}" srcOrd="1" destOrd="0" presId="urn:microsoft.com/office/officeart/2005/8/layout/hierarchy4"/>
    <dgm:cxn modelId="{BE64380B-9042-4377-AEA2-616BAAE12A82}" type="presParOf" srcId="{A2ECF0A3-F736-4061-A5EE-7C6664D3EA8D}" destId="{EB63BFEB-B2FD-4F9A-85FC-D47A79FC5B13}" srcOrd="1" destOrd="0" presId="urn:microsoft.com/office/officeart/2005/8/layout/hierarchy4"/>
    <dgm:cxn modelId="{75F08D60-3C1B-460A-AEB2-7017AC53B468}" type="presParOf" srcId="{A2ECF0A3-F736-4061-A5EE-7C6664D3EA8D}" destId="{D460A45C-0562-41A6-A27F-30541B9330E2}" srcOrd="2" destOrd="0" presId="urn:microsoft.com/office/officeart/2005/8/layout/hierarchy4"/>
    <dgm:cxn modelId="{C28BF586-753B-449B-BF3E-3567971F35FF}" type="presParOf" srcId="{D460A45C-0562-41A6-A27F-30541B9330E2}" destId="{3A6B8F1C-19CE-4ED6-BAA3-7A6697CFC356}" srcOrd="0" destOrd="0" presId="urn:microsoft.com/office/officeart/2005/8/layout/hierarchy4"/>
    <dgm:cxn modelId="{9A14EA7E-6AE1-4614-BC99-64862217BA80}" type="presParOf" srcId="{D460A45C-0562-41A6-A27F-30541B9330E2}" destId="{562E8E53-F4CE-4472-85D9-8FD9B5E64B9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7F43C2-D54F-4D8B-927B-280AC63EA955}">
      <dsp:nvSpPr>
        <dsp:cNvPr id="0" name=""/>
        <dsp:cNvSpPr/>
      </dsp:nvSpPr>
      <dsp:spPr>
        <a:xfrm>
          <a:off x="2405188" y="864096"/>
          <a:ext cx="1652992" cy="16593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угрозы 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вызовы</a:t>
          </a:r>
          <a:endParaRPr lang="ru-RU" sz="2400" kern="1200" dirty="0"/>
        </a:p>
      </dsp:txBody>
      <dsp:txXfrm>
        <a:off x="2405188" y="864096"/>
        <a:ext cx="1652992" cy="1659380"/>
      </dsp:txXfrm>
    </dsp:sp>
    <dsp:sp modelId="{D1EA9E3F-A7D7-4A3E-97A9-60204C3B1A56}">
      <dsp:nvSpPr>
        <dsp:cNvPr id="0" name=""/>
        <dsp:cNvSpPr/>
      </dsp:nvSpPr>
      <dsp:spPr>
        <a:xfrm rot="2664470">
          <a:off x="2277874" y="985762"/>
          <a:ext cx="334958" cy="47292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C997E-8BC1-4D6F-8460-FAB752D7BC51}">
      <dsp:nvSpPr>
        <dsp:cNvPr id="0" name=""/>
        <dsp:cNvSpPr/>
      </dsp:nvSpPr>
      <dsp:spPr>
        <a:xfrm>
          <a:off x="662194" y="134"/>
          <a:ext cx="1576411" cy="1261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политические намерения</a:t>
          </a:r>
        </a:p>
      </dsp:txBody>
      <dsp:txXfrm>
        <a:off x="662194" y="134"/>
        <a:ext cx="1576411" cy="1261129"/>
      </dsp:txXfrm>
    </dsp:sp>
    <dsp:sp modelId="{D147D46C-AD9A-4D67-B8C4-712AF0B4EE65}">
      <dsp:nvSpPr>
        <dsp:cNvPr id="0" name=""/>
        <dsp:cNvSpPr/>
      </dsp:nvSpPr>
      <dsp:spPr>
        <a:xfrm rot="18923932" flipH="1">
          <a:off x="3863684" y="984166"/>
          <a:ext cx="332099" cy="47593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96CE05-913B-4AAE-A5F6-FEAE1DD8354F}">
      <dsp:nvSpPr>
        <dsp:cNvPr id="0" name=""/>
        <dsp:cNvSpPr/>
      </dsp:nvSpPr>
      <dsp:spPr>
        <a:xfrm>
          <a:off x="4191281" y="9"/>
          <a:ext cx="1460655" cy="1261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практические действия </a:t>
          </a:r>
          <a:endParaRPr lang="ru-RU" sz="1600" kern="1200" dirty="0"/>
        </a:p>
      </dsp:txBody>
      <dsp:txXfrm>
        <a:off x="4191281" y="9"/>
        <a:ext cx="1460655" cy="12611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C8FEE2-9D1A-4D05-A025-D5B475FC5613}">
      <dsp:nvSpPr>
        <dsp:cNvPr id="0" name=""/>
        <dsp:cNvSpPr/>
      </dsp:nvSpPr>
      <dsp:spPr>
        <a:xfrm>
          <a:off x="0" y="661459"/>
          <a:ext cx="6192688" cy="88194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27F96-5652-413D-8FE4-72071334C8EC}">
      <dsp:nvSpPr>
        <dsp:cNvPr id="0" name=""/>
        <dsp:cNvSpPr/>
      </dsp:nvSpPr>
      <dsp:spPr>
        <a:xfrm>
          <a:off x="1370" y="0"/>
          <a:ext cx="1534867" cy="881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Вызов</a:t>
          </a:r>
          <a:endParaRPr lang="ru-RU" sz="20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370" y="0"/>
        <a:ext cx="1534867" cy="881945"/>
      </dsp:txXfrm>
    </dsp:sp>
    <dsp:sp modelId="{5DC824E0-B4B7-4F86-9775-8C9A7EEBF054}">
      <dsp:nvSpPr>
        <dsp:cNvPr id="0" name=""/>
        <dsp:cNvSpPr/>
      </dsp:nvSpPr>
      <dsp:spPr>
        <a:xfrm>
          <a:off x="658560" y="992188"/>
          <a:ext cx="220486" cy="2204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E154E-9FC0-4150-B067-7734114ADC71}">
      <dsp:nvSpPr>
        <dsp:cNvPr id="0" name=""/>
        <dsp:cNvSpPr/>
      </dsp:nvSpPr>
      <dsp:spPr>
        <a:xfrm>
          <a:off x="1612981" y="1322918"/>
          <a:ext cx="2347456" cy="881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Творческое меньшинство</a:t>
          </a:r>
          <a:endParaRPr lang="ru-RU" sz="20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612981" y="1322918"/>
        <a:ext cx="2347456" cy="881945"/>
      </dsp:txXfrm>
    </dsp:sp>
    <dsp:sp modelId="{21579701-0010-44D1-A3FA-41194274ECD1}">
      <dsp:nvSpPr>
        <dsp:cNvPr id="0" name=""/>
        <dsp:cNvSpPr/>
      </dsp:nvSpPr>
      <dsp:spPr>
        <a:xfrm>
          <a:off x="2676466" y="992188"/>
          <a:ext cx="220486" cy="2204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FC4AFB-921F-442D-B181-19F42E4F96F3}">
      <dsp:nvSpPr>
        <dsp:cNvPr id="0" name=""/>
        <dsp:cNvSpPr/>
      </dsp:nvSpPr>
      <dsp:spPr>
        <a:xfrm>
          <a:off x="4037181" y="0"/>
          <a:ext cx="1534867" cy="881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Ответ</a:t>
          </a:r>
          <a:endParaRPr lang="ru-RU" sz="20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037181" y="0"/>
        <a:ext cx="1534867" cy="881945"/>
      </dsp:txXfrm>
    </dsp:sp>
    <dsp:sp modelId="{061E814E-220B-4E47-A679-D2B85E1355FE}">
      <dsp:nvSpPr>
        <dsp:cNvPr id="0" name=""/>
        <dsp:cNvSpPr/>
      </dsp:nvSpPr>
      <dsp:spPr>
        <a:xfrm>
          <a:off x="4694371" y="992188"/>
          <a:ext cx="220486" cy="2204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635310-946C-480D-8D63-BDFE405AAABD}">
      <dsp:nvSpPr>
        <dsp:cNvPr id="0" name=""/>
        <dsp:cNvSpPr/>
      </dsp:nvSpPr>
      <dsp:spPr>
        <a:xfrm>
          <a:off x="2250" y="1460"/>
          <a:ext cx="6091499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/>
            <a:t>Вызовы</a:t>
          </a:r>
          <a:endParaRPr lang="ru-RU" sz="5500" kern="1200" dirty="0"/>
        </a:p>
      </dsp:txBody>
      <dsp:txXfrm>
        <a:off x="2250" y="1460"/>
        <a:ext cx="6091499" cy="1281906"/>
      </dsp:txXfrm>
    </dsp:sp>
    <dsp:sp modelId="{B324DD65-5560-448D-951F-A8BD54041E2C}">
      <dsp:nvSpPr>
        <dsp:cNvPr id="0" name=""/>
        <dsp:cNvSpPr/>
      </dsp:nvSpPr>
      <dsp:spPr>
        <a:xfrm>
          <a:off x="2250" y="1391046"/>
          <a:ext cx="4507241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Человеческой среды</a:t>
          </a:r>
          <a:endParaRPr lang="ru-RU" sz="1900" kern="1200" dirty="0"/>
        </a:p>
      </dsp:txBody>
      <dsp:txXfrm>
        <a:off x="2250" y="1391046"/>
        <a:ext cx="4507241" cy="1281906"/>
      </dsp:txXfrm>
    </dsp:sp>
    <dsp:sp modelId="{41639545-7DBC-461B-BE8F-692C9C1301A5}">
      <dsp:nvSpPr>
        <dsp:cNvPr id="0" name=""/>
        <dsp:cNvSpPr/>
      </dsp:nvSpPr>
      <dsp:spPr>
        <a:xfrm>
          <a:off x="2250" y="2780633"/>
          <a:ext cx="1461492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Стимул удара</a:t>
          </a:r>
          <a:endParaRPr lang="ru-RU" sz="1700" kern="1200" dirty="0"/>
        </a:p>
      </dsp:txBody>
      <dsp:txXfrm>
        <a:off x="2250" y="2780633"/>
        <a:ext cx="1461492" cy="1281906"/>
      </dsp:txXfrm>
    </dsp:sp>
    <dsp:sp modelId="{3226181D-5A62-481A-BFB9-5BF5AB88DACE}">
      <dsp:nvSpPr>
        <dsp:cNvPr id="0" name=""/>
        <dsp:cNvSpPr/>
      </dsp:nvSpPr>
      <dsp:spPr>
        <a:xfrm>
          <a:off x="1525125" y="2780633"/>
          <a:ext cx="1461492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smtClean="0"/>
            <a:t> Стимул давления</a:t>
          </a:r>
          <a:endParaRPr lang="ru-RU" sz="1700" kern="1200" dirty="0"/>
        </a:p>
      </dsp:txBody>
      <dsp:txXfrm>
        <a:off x="1525125" y="2780633"/>
        <a:ext cx="1461492" cy="1281906"/>
      </dsp:txXfrm>
    </dsp:sp>
    <dsp:sp modelId="{59CF0CB1-3159-481D-A845-F7021C3F8E9C}">
      <dsp:nvSpPr>
        <dsp:cNvPr id="0" name=""/>
        <dsp:cNvSpPr/>
      </dsp:nvSpPr>
      <dsp:spPr>
        <a:xfrm>
          <a:off x="3048000" y="2780633"/>
          <a:ext cx="1461492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Стимул социального ущемления</a:t>
          </a:r>
          <a:r>
            <a:rPr lang="ru-RU" sz="1700" b="0" i="0" kern="1200" dirty="0" smtClean="0"/>
            <a:t> </a:t>
          </a:r>
          <a:endParaRPr lang="ru-RU" sz="1700" kern="1200" dirty="0"/>
        </a:p>
      </dsp:txBody>
      <dsp:txXfrm>
        <a:off x="3048000" y="2780633"/>
        <a:ext cx="1461492" cy="1281906"/>
      </dsp:txXfrm>
    </dsp:sp>
    <dsp:sp modelId="{3A6B8F1C-19CE-4ED6-BAA3-7A6697CFC356}">
      <dsp:nvSpPr>
        <dsp:cNvPr id="0" name=""/>
        <dsp:cNvSpPr/>
      </dsp:nvSpPr>
      <dsp:spPr>
        <a:xfrm>
          <a:off x="4632257" y="1391046"/>
          <a:ext cx="1461492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Природные</a:t>
          </a:r>
          <a:endParaRPr lang="ru-RU" sz="1900" kern="1200" dirty="0"/>
        </a:p>
      </dsp:txBody>
      <dsp:txXfrm>
        <a:off x="4632257" y="1391046"/>
        <a:ext cx="1461492" cy="1281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B3903-5158-4AD2-81B1-87D930612A17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B11E6-9D39-4B79-8128-CBC672C3F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FC337-8C59-4238-A9E8-92FE7F7D5B11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B11E6-9D39-4B79-8128-CBC672C3F00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750DA7-FFFD-4FCC-93F0-B0B906A74476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human.snauka.ru/2016/02/1427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Лекция 3 Актуальные вызовы и проблемы развития России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861048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Угроза</a:t>
            </a:r>
            <a:r>
              <a:rPr lang="ru-RU" sz="2400" dirty="0" smtClean="0"/>
              <a:t>  —</a:t>
            </a:r>
            <a:r>
              <a:rPr lang="ru-RU" sz="2400" dirty="0" smtClean="0"/>
              <a:t> </a:t>
            </a:r>
            <a:r>
              <a:rPr lang="ru-RU" sz="2400" dirty="0" smtClean="0"/>
              <a:t>это опасность, которая при определенных условиях может реализоваться и нанести </a:t>
            </a:r>
            <a:r>
              <a:rPr lang="ru-RU" sz="2400" dirty="0" smtClean="0"/>
              <a:t> </a:t>
            </a:r>
            <a:r>
              <a:rPr lang="ru-RU" sz="2400" dirty="0" smtClean="0"/>
              <a:t>стране существенный ущерб, вплоть до катастрофического. В случае своевременного принятия нейтрализующих ее мер угроза может быть существенно ослаблена или даже полностью устранена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692696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Вызов </a:t>
            </a:r>
            <a:r>
              <a:rPr lang="ru-RU" sz="2400" dirty="0" smtClean="0"/>
              <a:t>— это </a:t>
            </a:r>
            <a:r>
              <a:rPr lang="ru-RU" sz="2400" dirty="0" smtClean="0"/>
              <a:t>решительный стимул для развития или падения цивилизации: если ответ на него по силам данной цивилизации, тогда она, качественно изменившись, делает шаг вперед; если такой ответ цивилизация дать не способна, она приходит в упадок и со временем уступает свое место другой </a:t>
            </a:r>
            <a:r>
              <a:rPr lang="ru-RU" sz="2400" dirty="0" smtClean="0"/>
              <a:t>цивилизации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Опрос </a:t>
            </a:r>
            <a:r>
              <a:rPr lang="ru-RU" dirty="0" smtClean="0"/>
              <a:t>ВЦИОМ</a:t>
            </a:r>
            <a:endParaRPr lang="ru-RU" dirty="0"/>
          </a:p>
        </p:txBody>
      </p:sp>
      <p:pic>
        <p:nvPicPr>
          <p:cNvPr id="4" name="Содержимое 3" descr="U-NgWU5l1i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7913633" cy="46434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 ВЦИОМ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Среди </a:t>
            </a:r>
            <a:r>
              <a:rPr lang="ru-RU" dirty="0" smtClean="0"/>
              <a:t>угроз, </a:t>
            </a:r>
            <a:r>
              <a:rPr lang="ru-RU" dirty="0" smtClean="0"/>
              <a:t>которые возникают в результате человеческой деятельности, опрошенные чаще </a:t>
            </a:r>
            <a:r>
              <a:rPr lang="ru-RU" dirty="0" smtClean="0"/>
              <a:t>отмечают</a:t>
            </a:r>
          </a:p>
          <a:p>
            <a:r>
              <a:rPr lang="ru-RU" dirty="0" smtClean="0"/>
              <a:t> на первом месте - </a:t>
            </a:r>
            <a:r>
              <a:rPr lang="ru-RU" dirty="0" smtClean="0"/>
              <a:t>загрязнение атмосферы, почвы и Мирового океана (56</a:t>
            </a:r>
            <a:r>
              <a:rPr lang="ru-RU" dirty="0" smtClean="0"/>
              <a:t>%)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на втором месте - вырубка лесов (47</a:t>
            </a:r>
            <a:r>
              <a:rPr lang="ru-RU" dirty="0" smtClean="0"/>
              <a:t>%)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на третьем месте - вариант "войны между народами и странами" (41</a:t>
            </a:r>
            <a:r>
              <a:rPr lang="ru-RU" dirty="0" smtClean="0"/>
              <a:t>%)</a:t>
            </a:r>
          </a:p>
          <a:p>
            <a:r>
              <a:rPr lang="ru-RU" dirty="0" smtClean="0"/>
              <a:t>Четвертое </a:t>
            </a:r>
            <a:r>
              <a:rPr lang="ru-RU" dirty="0" smtClean="0"/>
              <a:t>место занимают проблемы образования отходов (33</a:t>
            </a:r>
            <a:r>
              <a:rPr lang="ru-RU" dirty="0" smtClean="0"/>
              <a:t>%) </a:t>
            </a:r>
          </a:p>
          <a:p>
            <a:r>
              <a:rPr lang="ru-RU" dirty="0" smtClean="0"/>
              <a:t>пятое </a:t>
            </a:r>
            <a:r>
              <a:rPr lang="ru-RU" dirty="0" smtClean="0"/>
              <a:t>- глобальные эпидемии новых и старых болезней (18</a:t>
            </a:r>
            <a:r>
              <a:rPr lang="ru-RU" dirty="0" smtClean="0"/>
              <a:t>%)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     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Конституцией РФ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закреплены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фундаментальные ценности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 принципы, формирующие основы российского общества, безопасности страны, дальнейшего развития России в качестве правового, социального государства, в котором высшее значение имеют соблюдение и защита прав и свобод человека и гражданина, повышение благосостояние народа, защита достоинства граждан РФ </a:t>
            </a: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Стратегия национальной безопасности РФ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является фундаментом стратегического планирования, определяющим национальные интересы и приоритеты РФ, цели и задачи государственной политики в области обеспечения национальной безопасности и устойчивого развития нашей страны на долгосрочную перспективу. Кроме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Конституции РФ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правовую основу Стратегии составляют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федеральные законы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 28 декабря 2010 г. № 390-ФЗ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«О безопасности»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 от 28 июня 2014 г. № 172-ФЗ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«О стратегическом планировании в РФ»,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 также другие ФЗ и нормативные акты Президента Российской Федерации</a:t>
            </a:r>
          </a:p>
          <a:p>
            <a:pPr algn="just"/>
            <a:endParaRPr lang="ru-RU" dirty="0" err="1" smtClean="0"/>
          </a:p>
          <a:p>
            <a:pPr algn="just"/>
            <a:endParaRPr lang="ru-RU" dirty="0" err="1" smtClean="0"/>
          </a:p>
          <a:p>
            <a:endParaRPr lang="ru-RU" dirty="0" err="1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Главными национальными интересами РФ Стратегия определяет: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сбережение народа России, развитие человеческого потенциала, повышение качества жизни, благосостояния граждан; 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защиту конституционного строя, суверенности, независимости, государственной и территориальной целостности РФ, укрепление обороны страны;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поддержание гражданского мира и согласия в стране, укрепление законности, искоренение коррупции, защиту граждан и всех форм собственности от противоправных посягательств, развитие механизмов взаимодействия государства и гражданского общества;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развитие безопасного информационного пространства, защиту российского общества от деструктивного воздействия;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устойчивое развитие российской экономики на новой технологической основе;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охрану окружающей среды, сохранение природных ресурсов и рациональное природопользование, адаптацию к изменениям климата;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укрепление традиционных российских духовно-нравственных ценностей, сохранение культурного и исторического наследия народа России; 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поддержание стратегической стабильности, безопасности, укрепление мира и безопасности, правовых основ международных отношений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 основным структурным (производственно-отраслевым и пространственным), а также технологическим вызовам поступательному развитию российской экономики относятся: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кардинальное изменение ценовых пропорций на основные товары и услуги в экономике;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ориентация на внутреннем рынке на ценовые индикаторы, определяемые внешнеэкономической конъюнктурой;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основной акцент в структурной политике на меры, определяемые приоритетами отдельных промышленно-финансовых групп и конгломератов, без увязки их в единый стратегический замысел развития экономики;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низкий уровень </a:t>
            </a:r>
            <a:r>
              <a:rPr lang="ru-RU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востребованности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отечественного научно-технического потенциала; общее технологическое отставание базового ядра российской экономики, отставание в локализации критически важных видов продукции и направлений создания активов;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нарастание фрагментации экономического пространства страны, а также ослабление связанности экономик регионов;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негативные демографические тенденции, в том числе обусловленные деградацией систем обеспечения жизнедеятельности восточных и северных территорий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564904"/>
            <a:ext cx="388843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170" y="2564904"/>
            <a:ext cx="4638816" cy="362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76470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рис. показана сравнительная характеристика ВВП и населения ведущих государств. Ситуация, при которой, Российская Федерация, производя всего 1% глобального валового продукта, владеет 30% всех мировых богатств не вечна. 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Минэкономразвития представило «Белую книгу» - Новости регионального  отделения «Деловой России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438" y="2160588"/>
            <a:ext cx="43815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Эксперты предупредили о риске для России «навсегда отстать» в технология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61925"/>
            <a:ext cx="3888432" cy="614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620688"/>
            <a:ext cx="4234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/>
              <a:t>Технологические достижения России </a:t>
            </a: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Важной задачей для России является технологический прорыв в 6 технологический уклад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Наши прорывные технологии: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зондовые электронные микроскопы;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светодиодная техника;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атомная промышленность, связанная с изотопами;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космические технологии;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медицина (в частности, сфера применения стволовых клеток)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196752"/>
            <a:ext cx="5148064" cy="276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900113" y="765175"/>
            <a:ext cx="7883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>
                <a:latin typeface="Tahoma" pitchFamily="34" charset="0"/>
                <a:cs typeface="Tahoma" pitchFamily="34" charset="0"/>
              </a:rPr>
              <a:t>Динамика изменений десятки крупнейших по численности стран мира (1990 – 2050 гг.), млн чел.</a:t>
            </a:r>
          </a:p>
        </p:txBody>
      </p:sp>
      <p:graphicFrame>
        <p:nvGraphicFramePr>
          <p:cNvPr id="19890" name="Group 434"/>
          <p:cNvGraphicFramePr>
            <a:graphicFrameLocks noGrp="1"/>
          </p:cNvGraphicFramePr>
          <p:nvPr/>
        </p:nvGraphicFramePr>
        <p:xfrm>
          <a:off x="900113" y="1341438"/>
          <a:ext cx="6336705" cy="4752526"/>
        </p:xfrm>
        <a:graphic>
          <a:graphicData uri="http://schemas.openxmlformats.org/drawingml/2006/table">
            <a:tbl>
              <a:tblPr/>
              <a:tblGrid>
                <a:gridCol w="952578"/>
                <a:gridCol w="415574"/>
                <a:gridCol w="864096"/>
                <a:gridCol w="432048"/>
                <a:gridCol w="611947"/>
                <a:gridCol w="403738"/>
                <a:gridCol w="807478"/>
                <a:gridCol w="403738"/>
                <a:gridCol w="767321"/>
                <a:gridCol w="678187"/>
              </a:tblGrid>
              <a:tr h="29567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1900 г.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1950 г.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1990 г.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2002 г.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2050 г. (прогноз)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1139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1292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1531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851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1045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1395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Россия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132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152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Россия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102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Пакистан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Германия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Япония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Бразилия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Бразилия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Австро-Венгрия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Россия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Пакистан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Япония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Германия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Япония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Россия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Бангладеш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Великобри-тания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Бразилия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Пакистан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Бангладеш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Бразилия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Великобритания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Бангладеш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Эфиопия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3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Италия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Япония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127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Конго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152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423" name="Rectangle 435"/>
          <p:cNvSpPr>
            <a:spLocks noChangeArrowheads="1"/>
          </p:cNvSpPr>
          <p:nvPr/>
        </p:nvSpPr>
        <p:spPr bwMode="auto">
          <a:xfrm>
            <a:off x="6443663" y="6092825"/>
            <a:ext cx="1873250" cy="2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altLang="ru-RU" sz="1200" dirty="0"/>
              <a:t>Развивающиеся страны</a:t>
            </a:r>
          </a:p>
        </p:txBody>
      </p:sp>
      <p:sp>
        <p:nvSpPr>
          <p:cNvPr id="12424" name="Rectangle 436"/>
          <p:cNvSpPr>
            <a:spLocks noChangeArrowheads="1"/>
          </p:cNvSpPr>
          <p:nvPr/>
        </p:nvSpPr>
        <p:spPr bwMode="auto">
          <a:xfrm>
            <a:off x="6443663" y="6308725"/>
            <a:ext cx="1873250" cy="215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altLang="ru-RU" sz="1200" dirty="0"/>
              <a:t>Развитые страны</a:t>
            </a:r>
          </a:p>
        </p:txBody>
      </p:sp>
      <p:sp>
        <p:nvSpPr>
          <p:cNvPr id="19894" name="Freeform 438"/>
          <p:cNvSpPr>
            <a:spLocks/>
          </p:cNvSpPr>
          <p:nvPr/>
        </p:nvSpPr>
        <p:spPr bwMode="auto">
          <a:xfrm>
            <a:off x="1258888" y="2565400"/>
            <a:ext cx="4033837" cy="3527425"/>
          </a:xfrm>
          <a:custGeom>
            <a:avLst/>
            <a:gdLst>
              <a:gd name="T0" fmla="*/ 0 w 4037"/>
              <a:gd name="T1" fmla="*/ 0 h 1995"/>
              <a:gd name="T2" fmla="*/ 2147483647 w 4037"/>
              <a:gd name="T3" fmla="*/ 2147483647 h 1995"/>
              <a:gd name="T4" fmla="*/ 2147483647 w 4037"/>
              <a:gd name="T5" fmla="*/ 2147483647 h 1995"/>
              <a:gd name="T6" fmla="*/ 2147483647 w 4037"/>
              <a:gd name="T7" fmla="*/ 2147483647 h 1995"/>
              <a:gd name="T8" fmla="*/ 2147483647 w 4037"/>
              <a:gd name="T9" fmla="*/ 2147483647 h 19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37"/>
              <a:gd name="T16" fmla="*/ 0 h 1995"/>
              <a:gd name="T17" fmla="*/ 4037 w 4037"/>
              <a:gd name="T18" fmla="*/ 1995 h 19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37" h="1995">
                <a:moveTo>
                  <a:pt x="0" y="0"/>
                </a:moveTo>
                <a:cubicBezTo>
                  <a:pt x="344" y="41"/>
                  <a:pt x="689" y="83"/>
                  <a:pt x="1044" y="181"/>
                </a:cubicBezTo>
                <a:cubicBezTo>
                  <a:pt x="1399" y="279"/>
                  <a:pt x="1762" y="468"/>
                  <a:pt x="2132" y="589"/>
                </a:cubicBezTo>
                <a:cubicBezTo>
                  <a:pt x="2502" y="710"/>
                  <a:pt x="2948" y="673"/>
                  <a:pt x="3266" y="907"/>
                </a:cubicBezTo>
                <a:cubicBezTo>
                  <a:pt x="3584" y="1141"/>
                  <a:pt x="3909" y="1814"/>
                  <a:pt x="4037" y="1995"/>
                </a:cubicBezTo>
              </a:path>
            </a:pathLst>
          </a:custGeom>
          <a:noFill/>
          <a:ln w="50800" cap="flat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167" name="Line 439"/>
          <p:cNvSpPr>
            <a:spLocks noChangeShapeType="1"/>
          </p:cNvSpPr>
          <p:nvPr/>
        </p:nvSpPr>
        <p:spPr bwMode="auto">
          <a:xfrm>
            <a:off x="1116013" y="6381750"/>
            <a:ext cx="649287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168" name="Text Box 440"/>
          <p:cNvSpPr txBox="1">
            <a:spLocks noChangeArrowheads="1"/>
          </p:cNvSpPr>
          <p:nvPr/>
        </p:nvSpPr>
        <p:spPr bwMode="auto">
          <a:xfrm>
            <a:off x="1908175" y="6165850"/>
            <a:ext cx="2951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/>
              <a:t>изменение места России в числе стран – лидеров по численности населения.</a:t>
            </a:r>
          </a:p>
        </p:txBody>
      </p:sp>
      <p:sp>
        <p:nvSpPr>
          <p:cNvPr id="44169" name="Прямоугольник 13"/>
          <p:cNvSpPr>
            <a:spLocks noChangeArrowheads="1"/>
          </p:cNvSpPr>
          <p:nvPr/>
        </p:nvSpPr>
        <p:spPr bwMode="auto">
          <a:xfrm>
            <a:off x="2268538" y="260350"/>
            <a:ext cx="43926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ahoma" pitchFamily="34" charset="0"/>
                <a:cs typeface="Tahoma" pitchFamily="34" charset="0"/>
              </a:rPr>
              <a:t>Проблема народонаселения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А.Тойнби «Вызов- Ответ»</a:t>
            </a:r>
          </a:p>
          <a:p>
            <a:r>
              <a:rPr lang="ru-RU" dirty="0" smtClean="0"/>
              <a:t>Стратегия национальной безопасности РФ</a:t>
            </a:r>
          </a:p>
          <a:p>
            <a:r>
              <a:rPr lang="ru-RU" dirty="0" smtClean="0"/>
              <a:t>Вызовы и проблемы развития России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Нина\Desktop\Тексты к ОРГ\c6d2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557212"/>
            <a:ext cx="8782050" cy="5743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840" y="692696"/>
            <a:ext cx="862927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latin typeface="Tahoma" pitchFamily="34" charset="0"/>
                <a:cs typeface="Tahoma" pitchFamily="34" charset="0"/>
              </a:rPr>
              <a:t>Последствия глобальных демографических процессов</a:t>
            </a:r>
          </a:p>
        </p:txBody>
      </p:sp>
      <p:graphicFrame>
        <p:nvGraphicFramePr>
          <p:cNvPr id="1026" name="Diagram 8"/>
          <p:cNvGraphicFramePr>
            <a:graphicFrameLocks/>
          </p:cNvGraphicFramePr>
          <p:nvPr>
            <p:ph idx="1"/>
          </p:nvPr>
        </p:nvGraphicFramePr>
        <p:xfrm>
          <a:off x="539552" y="1844823"/>
          <a:ext cx="7920237" cy="4392465"/>
        </p:xfrm>
        <a:graphic>
          <a:graphicData uri="http://schemas.openxmlformats.org/drawingml/2006/compatibility">
            <com:legacyDrawing xmlns:com="http://schemas.openxmlformats.org/drawingml/2006/compatibility" spid="_x0000_s174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Главными </a:t>
            </a:r>
            <a:r>
              <a:rPr lang="ru-R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социокультурными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угрозами(вызовами)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для современных россиян являются:</a:t>
            </a:r>
          </a:p>
          <a:p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утрата национальной и культурной идентичности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дискриминация по возрасту и полу и расовому признаку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социальная незащищенность отдельных возрастных категорий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Преодоление угроз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социокультурной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идентичности в большой степени зависит от выбора продуктивных стратегий. Оно также возможно за счёт психологической устойчивости личности, способности к противодействию рискам, сформированных на основе социальных норм, патриотизма, критического мышления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5" y="317559"/>
            <a:ext cx="8816115" cy="593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5853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s://www.retail.ru/upload/medialibrary/3b3/jenshiny_mujchiny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12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51344"/>
            <a:ext cx="835292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Очевидные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угрозы (вызовы) в этой области  науки и технологий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это </a:t>
            </a:r>
          </a:p>
          <a:p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несанкционированной использование передовых научных разработок и технологий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ограничения обмена научной информацией в области фундаментальных исследований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ограниченность внутреннего рынка для инновационного производства, низкий уровень конкуренции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отсутствие благоприятного налогового и таможенного режимов, низкие цены на сырье и производственные компоненты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игнорирование глобальных тенденций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недофинансирование фундаментальных и прикладных исследований 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-1587763"/>
            <a:ext cx="9144000" cy="961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29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ru-RU" sz="529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28343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1980 году Советский Союз по объему своего ВВП равнялся шести </a:t>
            </a:r>
            <a:r>
              <a:rPr lang="ru-RU" sz="2400" dirty="0" err="1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Китаям</a:t>
            </a:r>
            <a: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Сейчас Российская Федерация, в этом смысле, – это одна пятая КНР. То есть, по отношению к Китаю мы ужались в тридцать крат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А население? Наша демографическая слабость будет сказываться еще два поколения. Целых два поколения должны прилагать </a:t>
            </a:r>
            <a:r>
              <a:rPr lang="ru-RU" sz="2400" dirty="0" err="1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сверхусилия</a:t>
            </a:r>
            <a: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чтобы спасти страну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Это крайне сложная управленческая задача</a:t>
            </a:r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1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Выводы:</a:t>
            </a:r>
            <a:br>
              <a:rPr lang="ru-RU" b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 Важность решения проблемы перехода к 6-му технологическому укладу очевидна и ее нельзя оставить без внимания. Чтобы Россия в ближайшие годы смогла войти в число стран с 6-м технологическим укладом, нам надо осуществить мощный технологический скачок через</a:t>
            </a:r>
            <a:b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5-й уклад. Для этого</a:t>
            </a:r>
            <a:r>
              <a:rPr lang="ru-RU" b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необходимо изменение законодательной базы, позволяющей внедрять в производство изобретения наших ученых, а также изменить кредитную политику ЦБ. Этот прорыв не является самоцелью, а представляет собой вопрос выживания и благополучия наших людей.</a:t>
            </a:r>
            <a:b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Для коренного изменения ситуации в экономике необходим системный подход к решению всех задач управления на всех уровнях. Необходим также переход на национальные валюты – отказ от доллара во взаиморасчетах с нашими стратегическими партнерами.</a:t>
            </a:r>
            <a:r>
              <a:rPr lang="ru-RU" b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b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Вместе с тем, чтобы не превратиться в закрытое государство нужно искать возможности для диалога, как с государствами Западной Европы, так и с другими нашими потенциальными партнерами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81457"/>
            <a:ext cx="74888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Актуальные вызовы и проблемы развития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842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  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Интересы любого суверенного, независимого государства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не могут всегда и во всем совпадать с интересами других государств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а противоречия между ними содержат в себе конфронтационный потенциал и являются источниками опасности</a:t>
            </a: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Именно из них возникают, с одной стороны, политические намерения, а с другой — практические действия государств по реализации своих интересов, которые трансформируются в различного рода угрозы и вызовы</a:t>
            </a: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</a:p>
          <a:p>
            <a:pPr algn="just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</a:t>
            </a: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03648" y="4149080"/>
          <a:ext cx="6408712" cy="27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556792"/>
            <a:ext cx="8352928" cy="4873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прекратить или уменьшить опасное антропогенное влияние на природу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заняться решением экологических проблем;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уделять внимание социальной экологии - не превращать человека в заложника информационно-техногенного общества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изыскивать новые средства, ресурсы для своего существования, не связанные с беспощадной эксплуатацией ресурсов Земли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контролировать рождаемость, решить проблему народонаселения, соблюдать баланс между его количеством и качеством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96752"/>
            <a:ext cx="4657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1111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Выводы: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Литература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Шульдешов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Л.С. Актуальные проблемы развития современной России // Гуманитарные научные исследования. 2016. № 2 [Электронный ресурс]. URL: 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https://human.snauka.ru/2016/02/14279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(дата обращения: 08.06.2023).</a:t>
            </a:r>
          </a:p>
          <a:p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Шаповалов И.А., </a:t>
            </a:r>
            <a:r>
              <a:rPr lang="ru-RU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Жалдыбин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Я.А., Стародубцев В.П. РОССИЯ И ВЫЗОВЫ XXI ВЕКА // Военная мысль. 2009. №5. URL: https://cyberleninka.ru/article/n/rossiya-i-vyzovy-xxi-veka (дата обращения: 08.06.2023).</a:t>
            </a:r>
          </a:p>
          <a:p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Новые вызовы и угрозы безопасности РФ в условиях глобальных и локальных трансформаций : монография / кол. авторов ; под общ. ред. С.В. </a:t>
            </a:r>
            <a:r>
              <a:rPr lang="ru-RU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Устинкина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А.В. Никитина. — Москва : РУСАЙНС, 2023. — 388 с.</a:t>
            </a:r>
          </a:p>
          <a:p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Стратегия национальной безопасности РФ от 2 июля 2021 г. [Электронный ресурс]. URL: http://www.consultant.ru/document/cons_doc_LAW_389271/ (дата обращения: 28.08.2022).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k4236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71480"/>
            <a:ext cx="3357586" cy="49423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5976" y="1196752"/>
            <a:ext cx="45365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«Вызов-Ответ»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- это теория, которая, по мнению Тойнби, 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объясняет рождение цивилизаций, их рост и причины гибели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Причина генезиса цивилизаций кроется не в единственном факторе, а в комбинации нескольких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Многие идеи Тойнби не выдержали испытания временем: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попытки посчитать и зафиксировать число цивилизаций на основе </a:t>
            </a:r>
            <a:r>
              <a:rPr lang="ru-RU" sz="2400" b="1" dirty="0" err="1" smtClean="0"/>
              <a:t>непроясненных</a:t>
            </a:r>
            <a:r>
              <a:rPr lang="ru-RU" sz="2400" b="1" dirty="0" smtClean="0"/>
              <a:t> критериев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Сам подход к цивилизациям </a:t>
            </a:r>
            <a:r>
              <a:rPr lang="ru-RU" sz="2400" b="1" dirty="0" smtClean="0"/>
              <a:t>как замкнутым единицам </a:t>
            </a:r>
            <a:r>
              <a:rPr lang="ru-RU" sz="2400" dirty="0" smtClean="0"/>
              <a:t>вел к недооценке их взаимного влияния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Он преувеличивал </a:t>
            </a:r>
            <a:r>
              <a:rPr lang="ru-RU" sz="2400" b="1" dirty="0" smtClean="0"/>
              <a:t>роль религиозного фактора </a:t>
            </a:r>
          </a:p>
          <a:p>
            <a:endParaRPr lang="ru-RU" sz="2400" dirty="0" smtClean="0"/>
          </a:p>
          <a:p>
            <a:r>
              <a:rPr lang="ru-RU" sz="2400" dirty="0" smtClean="0"/>
              <a:t>Однако эти претензии можно распространить практически на всех сторонников </a:t>
            </a:r>
            <a:r>
              <a:rPr lang="ru-RU" sz="2400" dirty="0" err="1" smtClean="0"/>
              <a:t>цивилизационного</a:t>
            </a:r>
            <a:r>
              <a:rPr lang="ru-RU" sz="2400" dirty="0" smtClean="0"/>
              <a:t> подхода</a:t>
            </a: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Сама же мысль Тойнби о том, что для возникновения и развития цивилизации важны категории вызова и ответа, не вызывает возражения и сегодня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89844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Чтобы общество вышло из статического состояния, оно должно получить стимул к изменению, таким стимулом может быть только резкое ухудшение условий его жизни, когда общество оказывается под угрозой </a:t>
            </a:r>
          </a:p>
          <a:p>
            <a:pPr algn="just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Ухудшение – это 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Вызов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– постановка задачи, которую нужно решить</a:t>
            </a:r>
          </a:p>
          <a:p>
            <a:pPr algn="just"/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А.Тойнби разделяет общество на две части: 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творческое меньшинство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 инертное большинство, которое следует за творческим меньшинством, подражая ему</a:t>
            </a:r>
          </a:p>
          <a:p>
            <a:pPr algn="just"/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Найденное творческим меньшинством решение есть 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Ответ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на Вызов. 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История любой цивилизации представляет собою цепочку «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Вызовов-и-Ответов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Отсутствие Вызовов означает отсутствие стимулов к развитию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Всякий Вызов побуждает общество к совершенствованию, а нахождение адекватного ответа означает его подъем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Неспособность творческого меньшинства найти адекватный Ответ на Вызов приводит к кризису общества и ставит под угрозу его существование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На один и тот же Вызов могут быть даны разные ответы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619672" y="4653136"/>
          <a:ext cx="6192688" cy="2204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/>
              <a:t>Осознание серьезности вызова и отсутствия адекватного ответа на </a:t>
            </a:r>
            <a:r>
              <a:rPr lang="ru-RU" sz="2400" dirty="0" smtClean="0"/>
              <a:t>него воспринимается</a:t>
            </a:r>
            <a:r>
              <a:rPr lang="ru-RU" sz="2400" dirty="0" smtClean="0"/>
              <a:t>, как социальный </a:t>
            </a:r>
            <a:r>
              <a:rPr lang="ru-RU" sz="2400" dirty="0" smtClean="0"/>
              <a:t>кризис</a:t>
            </a:r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r>
              <a:rPr lang="ru-RU" sz="2400" b="1" dirty="0" smtClean="0"/>
              <a:t>Нормальный кризис </a:t>
            </a:r>
            <a:r>
              <a:rPr lang="ru-RU" sz="2400" dirty="0" smtClean="0"/>
              <a:t>- и элиты, и массы воспринимают ситуацию, как </a:t>
            </a:r>
            <a:r>
              <a:rPr lang="ru-RU" sz="2400" dirty="0" smtClean="0"/>
              <a:t>кризис и </a:t>
            </a:r>
            <a:r>
              <a:rPr lang="ru-RU" sz="2400" dirty="0" smtClean="0"/>
              <a:t>пытаются найти </a:t>
            </a:r>
            <a:r>
              <a:rPr lang="ru-RU" sz="2400" dirty="0" smtClean="0"/>
              <a:t>выход</a:t>
            </a:r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r>
              <a:rPr lang="ru-RU" sz="2400" b="1" dirty="0" smtClean="0"/>
              <a:t>Кризис доверия </a:t>
            </a:r>
            <a:r>
              <a:rPr lang="ru-RU" sz="2400" dirty="0" smtClean="0"/>
              <a:t>- элиты воспринимают ситуацию, как кризис, массам </a:t>
            </a:r>
            <a:r>
              <a:rPr lang="ru-RU" sz="2400" dirty="0" smtClean="0"/>
              <a:t>это безразлично</a:t>
            </a:r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r>
              <a:rPr lang="ru-RU" sz="2400" b="1" dirty="0" smtClean="0"/>
              <a:t>Кризис управления </a:t>
            </a:r>
            <a:r>
              <a:rPr lang="ru-RU" sz="2400" dirty="0" smtClean="0"/>
              <a:t>- массы воспринимают ситуацию, как кризис, элитам </a:t>
            </a:r>
            <a:r>
              <a:rPr lang="ru-RU" sz="2400" dirty="0" smtClean="0"/>
              <a:t>это безразлично</a:t>
            </a:r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r>
              <a:rPr lang="ru-RU" sz="2400" b="1" dirty="0" smtClean="0"/>
              <a:t>Катастрофический кризис</a:t>
            </a:r>
            <a:r>
              <a:rPr lang="ru-RU" sz="2400" dirty="0" smtClean="0"/>
              <a:t> </a:t>
            </a:r>
            <a:r>
              <a:rPr lang="ru-RU" sz="2400" dirty="0" smtClean="0"/>
              <a:t>- игнорируется и массами, и элитами.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1279</Words>
  <Application>Microsoft Office PowerPoint</Application>
  <PresentationFormat>Экран (4:3)</PresentationFormat>
  <Paragraphs>274</Paragraphs>
  <Slides>31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 Лекция 3 Актуальные вызовы и проблемы развития России 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Опрос ВЦИОМ</vt:lpstr>
      <vt:lpstr>Опрос ВЦИОМ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Последствия глобальных демографических процессов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137</cp:revision>
  <dcterms:created xsi:type="dcterms:W3CDTF">2023-06-08T11:42:41Z</dcterms:created>
  <dcterms:modified xsi:type="dcterms:W3CDTF">2023-10-19T06:56:04Z</dcterms:modified>
</cp:coreProperties>
</file>