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4" r:id="rId12"/>
    <p:sldId id="268" r:id="rId13"/>
    <p:sldId id="270" r:id="rId14"/>
    <p:sldId id="271" r:id="rId15"/>
    <p:sldId id="272" r:id="rId16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-84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D852F-34A6-42D5-8619-132E74110CEA}" type="datetimeFigureOut">
              <a:rPr lang="ru-RU"/>
              <a:pPr>
                <a:defRPr/>
              </a:pPr>
              <a:t>22.10.2015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D39D7-F8EF-47DE-A2D5-0AE61541F5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D9409-EAA2-42FF-A51E-CE48C60A7BC2}" type="datetimeFigureOut">
              <a:rPr lang="ru-RU"/>
              <a:pPr>
                <a:defRPr/>
              </a:pPr>
              <a:t>22.10.2015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A27DA-59FC-4AC0-A3EC-1643222BF0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60D1F-FF2A-43B2-90FD-3008139FC077}" type="datetimeFigureOut">
              <a:rPr lang="ru-RU"/>
              <a:pPr>
                <a:defRPr/>
              </a:pPr>
              <a:t>22.10.2015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28BCB-CAE2-4922-92B2-FB72F274D4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1"/>
          <p:cNvSpPr txBox="1"/>
          <p:nvPr/>
        </p:nvSpPr>
        <p:spPr>
          <a:xfrm>
            <a:off x="898525" y="971550"/>
            <a:ext cx="801688" cy="19700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“</a:t>
            </a:r>
          </a:p>
        </p:txBody>
      </p:sp>
      <p:sp>
        <p:nvSpPr>
          <p:cNvPr id="6" name="TextBox 14"/>
          <p:cNvSpPr txBox="1"/>
          <p:nvPr/>
        </p:nvSpPr>
        <p:spPr>
          <a:xfrm>
            <a:off x="9329738" y="2613025"/>
            <a:ext cx="803275" cy="19700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rtlCol="0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5D9FA-E783-4969-A7CD-122FCE9F2098}" type="datetimeFigureOut">
              <a:rPr lang="ru-RU"/>
              <a:pPr>
                <a:defRPr/>
              </a:pPr>
              <a:t>22.10.2015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73D4A-302A-4685-9988-A42D725854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83D9B-84D1-444C-AC91-90B7201EE96C}" type="datetimeFigureOut">
              <a:rPr lang="ru-RU"/>
              <a:pPr>
                <a:defRPr/>
              </a:pPr>
              <a:t>22.10.2015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8567C-0C57-41A6-AB6D-23C7E3F3D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16"/>
          <p:cNvCxnSpPr/>
          <p:nvPr/>
        </p:nvCxnSpPr>
        <p:spPr>
          <a:xfrm>
            <a:off x="3725863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17"/>
          <p:cNvCxnSpPr/>
          <p:nvPr/>
        </p:nvCxnSpPr>
        <p:spPr>
          <a:xfrm>
            <a:off x="6962775" y="2133600"/>
            <a:ext cx="0" cy="3967163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75FEC-31B0-428A-80B8-1C90B519C65D}" type="datetimeFigureOut">
              <a:rPr lang="ru-RU"/>
              <a:pPr>
                <a:defRPr/>
              </a:pPr>
              <a:t>22.10.2015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D7C86-32A1-4275-A229-C43D8A0CEA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8"/>
          <p:cNvCxnSpPr/>
          <p:nvPr/>
        </p:nvCxnSpPr>
        <p:spPr>
          <a:xfrm>
            <a:off x="3725863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9"/>
          <p:cNvCxnSpPr/>
          <p:nvPr/>
        </p:nvCxnSpPr>
        <p:spPr>
          <a:xfrm>
            <a:off x="6962775" y="2133600"/>
            <a:ext cx="0" cy="3967163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B7E44-9E4D-4EA7-90DB-35B1BCB5104A}" type="datetimeFigureOut">
              <a:rPr lang="ru-RU"/>
              <a:pPr>
                <a:defRPr/>
              </a:pPr>
              <a:t>22.10.2015</a:t>
            </a:fld>
            <a:endParaRPr 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7CB74-D337-4F70-881E-82C865F9BB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270BF-0CE7-4341-B90F-7D4022767C00}" type="datetimeFigureOut">
              <a:rPr lang="ru-RU"/>
              <a:pPr>
                <a:defRPr/>
              </a:pPr>
              <a:t>22.10.2015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2F983-6C49-4587-84AF-D80C44CC14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C9EBE-6E77-4A79-8811-10875F052737}" type="datetimeFigureOut">
              <a:rPr lang="ru-RU"/>
              <a:pPr>
                <a:defRPr/>
              </a:pPr>
              <a:t>22.10.2015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44C06-AF7A-4CB1-AF16-623867B206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7C7E8-0305-4515-923A-C9B1B4919297}" type="datetimeFigureOut">
              <a:rPr lang="ru-RU"/>
              <a:pPr>
                <a:defRPr/>
              </a:pPr>
              <a:t>22.10.2015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C84F0-636F-4673-B223-FDAC8B70BC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8013B-A24C-4EC4-8727-04739CD0D1F8}" type="datetimeFigureOut">
              <a:rPr lang="ru-RU"/>
              <a:pPr>
                <a:defRPr/>
              </a:pPr>
              <a:t>22.10.2015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51663-3F75-43A0-9049-E3D2BC63F4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6389B-6CC5-4225-8B29-A10E3124B752}" type="datetimeFigureOut">
              <a:rPr lang="ru-RU"/>
              <a:pPr>
                <a:defRPr/>
              </a:pPr>
              <a:t>22.10.2015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FF92C-64D7-4911-8C5B-156A566860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09E52-908C-42DA-BA7B-F4FDAA7D1190}" type="datetimeFigureOut">
              <a:rPr lang="ru-RU"/>
              <a:pPr>
                <a:defRPr/>
              </a:pPr>
              <a:t>22.10.2015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E9F18-5C64-4288-B903-D9F4D9BF4F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9979C-70CB-4661-9497-D4332F44AE00}" type="datetimeFigureOut">
              <a:rPr lang="ru-RU"/>
              <a:pPr>
                <a:defRPr/>
              </a:pPr>
              <a:t>22.10.2015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0BCE5-7B63-47C6-B17B-AD1156FA47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7619C-4386-49D2-BB17-C2C421F1A778}" type="datetimeFigureOut">
              <a:rPr lang="ru-RU"/>
              <a:pPr>
                <a:defRPr/>
              </a:pPr>
              <a:t>22.10.2015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B38FE-D049-435C-B00A-6FE15DB8FD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AA45A-64B6-4138-9B5A-7990E7EB49C7}" type="datetimeFigureOut">
              <a:rPr lang="ru-RU"/>
              <a:pPr>
                <a:defRPr/>
              </a:pPr>
              <a:t>22.10.2015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641D9-8244-4928-8F5B-651F72BEA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625E0-4F99-4CBE-A0D9-477D46CF5000}" type="datetimeFigureOut">
              <a:rPr lang="ru-RU"/>
              <a:pPr>
                <a:defRPr/>
              </a:pPr>
              <a:t>22.10.2015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5A874-235E-40C3-9EE4-20E351840D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/>
          </p:cNvPicPr>
          <p:nvPr/>
        </p:nvPicPr>
        <p:blipFill>
          <a:blip r:embed="rId19"/>
          <a:srcRect l="3613"/>
          <a:stretch>
            <a:fillRect/>
          </a:stretch>
        </p:blipFill>
        <p:spPr bwMode="auto">
          <a:xfrm>
            <a:off x="0" y="2670175"/>
            <a:ext cx="4037013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6"/>
          <p:cNvPicPr>
            <a:picLocks noChangeAspect="1"/>
          </p:cNvPicPr>
          <p:nvPr/>
        </p:nvPicPr>
        <p:blipFill>
          <a:blip r:embed="rId20"/>
          <a:srcRect l="35640"/>
          <a:stretch>
            <a:fillRect/>
          </a:stretch>
        </p:blipFill>
        <p:spPr bwMode="auto">
          <a:xfrm>
            <a:off x="0" y="2892425"/>
            <a:ext cx="1522413" cy="23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31" name="Picture 8"/>
          <p:cNvPicPr>
            <a:picLocks noChangeAspect="1"/>
          </p:cNvPicPr>
          <p:nvPr/>
        </p:nvPicPr>
        <p:blipFill>
          <a:blip r:embed="rId21"/>
          <a:srcRect t="28813"/>
          <a:stretch>
            <a:fillRect/>
          </a:stretch>
        </p:blipFill>
        <p:spPr bwMode="auto">
          <a:xfrm>
            <a:off x="7999413" y="0"/>
            <a:ext cx="1603375" cy="114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9"/>
          <p:cNvPicPr>
            <a:picLocks noChangeAspect="1"/>
          </p:cNvPicPr>
          <p:nvPr/>
        </p:nvPicPr>
        <p:blipFill>
          <a:blip r:embed="rId22"/>
          <a:srcRect b="23320"/>
          <a:stretch>
            <a:fillRect/>
          </a:stretch>
        </p:blipFill>
        <p:spPr bwMode="auto">
          <a:xfrm>
            <a:off x="8605838" y="6096000"/>
            <a:ext cx="9937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10437813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34" name="Title Placeholder 1"/>
          <p:cNvSpPr>
            <a:spLocks noGrp="1"/>
          </p:cNvSpPr>
          <p:nvPr>
            <p:ph type="title"/>
          </p:nvPr>
        </p:nvSpPr>
        <p:spPr bwMode="auto">
          <a:xfrm>
            <a:off x="646113" y="452438"/>
            <a:ext cx="940435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03313" y="2052638"/>
            <a:ext cx="8947150" cy="419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238" y="1790700"/>
            <a:ext cx="990600" cy="30480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9881827-16A6-4435-9B67-F24F91CF4CEA}" type="datetimeFigureOut">
              <a:rPr lang="ru-RU"/>
              <a:pPr>
                <a:defRPr/>
              </a:pPr>
              <a:t>22.10.2015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118" y="3225007"/>
            <a:ext cx="3859213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088" y="295275"/>
            <a:ext cx="838200" cy="768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270CF8B-2702-420D-9AF5-32DA53A6C2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8" r:id="rId12"/>
    <p:sldLayoutId id="2147483675" r:id="rId13"/>
    <p:sldLayoutId id="2147483679" r:id="rId14"/>
    <p:sldLayoutId id="2147483680" r:id="rId15"/>
    <p:sldLayoutId id="2147483676" r:id="rId16"/>
    <p:sldLayoutId id="2147483677" r:id="rId17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itchFamily="18" charset="2"/>
        <a:buChar char=""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itchFamily="18" charset="2"/>
        <a:buChar char=""/>
        <a:defRPr sz="280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itchFamily="18" charset="2"/>
        <a:buChar char=""/>
        <a:defRPr sz="160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itchFamily="18" charset="2"/>
        <a:buChar char=""/>
        <a:defRPr sz="140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itchFamily="18" charset="2"/>
        <a:buChar char=""/>
        <a:defRPr sz="140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ctrTitle"/>
          </p:nvPr>
        </p:nvSpPr>
        <p:spPr>
          <a:xfrm>
            <a:off x="1524000" y="436563"/>
            <a:ext cx="9144000" cy="4189412"/>
          </a:xfrm>
        </p:spPr>
        <p:txBody>
          <a:bodyPr/>
          <a:lstStyle/>
          <a:p>
            <a:pPr algn="ctr" eaLnBrk="1" hangingPunct="1"/>
            <a:r>
              <a:rPr lang="ru-RU" sz="3200" smtClean="0"/>
              <a:t>Студенты ИС</a:t>
            </a:r>
            <a:r>
              <a:rPr lang="ru-RU" sz="3200" smtClean="0">
                <a:latin typeface="Arial" charset="0"/>
              </a:rPr>
              <a:t>Т</a:t>
            </a:r>
            <a:r>
              <a:rPr lang="ru-RU" sz="3200" smtClean="0"/>
              <a:t>Р из группы Д-14 </a:t>
            </a:r>
            <a:r>
              <a:rPr lang="ru-RU" sz="3200" smtClean="0">
                <a:latin typeface="Arial" charset="0"/>
              </a:rPr>
              <a:t>на педагогической практике </a:t>
            </a:r>
            <a:r>
              <a:rPr lang="ru-RU" sz="3200" smtClean="0"/>
              <a:t>в </a:t>
            </a:r>
            <a:r>
              <a:rPr lang="ru-RU" sz="3200" smtClean="0">
                <a:latin typeface="Arial" charset="0"/>
              </a:rPr>
              <a:t>«</a:t>
            </a:r>
            <a:r>
              <a:rPr lang="ru-RU" sz="3200" smtClean="0"/>
              <a:t>Областном центре социальной реабилитации для инвалидов</a:t>
            </a:r>
            <a:r>
              <a:rPr lang="ru-RU" sz="3200" smtClean="0">
                <a:latin typeface="Arial" charset="0"/>
              </a:rPr>
              <a:t>» города Новосибирска</a:t>
            </a:r>
            <a:r>
              <a:rPr lang="ru-RU" sz="3200" smtClean="0"/>
              <a:t>. </a:t>
            </a:r>
            <a:r>
              <a:rPr lang="ru-RU" sz="3200" smtClean="0">
                <a:latin typeface="Arial" charset="0"/>
              </a:rPr>
              <a:t/>
            </a:r>
            <a:br>
              <a:rPr lang="ru-RU" sz="3200" smtClean="0">
                <a:latin typeface="Arial" charset="0"/>
              </a:rPr>
            </a:br>
            <a:r>
              <a:rPr lang="ru-RU" sz="3200" smtClean="0"/>
              <a:t> </a:t>
            </a:r>
            <a:r>
              <a:rPr lang="ru-RU" sz="3200" smtClean="0">
                <a:latin typeface="Arial" charset="0"/>
              </a:rPr>
              <a:t>П</a:t>
            </a:r>
            <a:r>
              <a:rPr lang="ru-RU" sz="3200" smtClean="0"/>
              <a:t>ров</a:t>
            </a:r>
            <a:r>
              <a:rPr lang="ru-RU" sz="3200" smtClean="0">
                <a:latin typeface="Arial" charset="0"/>
              </a:rPr>
              <a:t>ели несколько </a:t>
            </a:r>
            <a:r>
              <a:rPr lang="ru-RU" sz="3200" smtClean="0"/>
              <a:t>мастер-класс</a:t>
            </a:r>
            <a:r>
              <a:rPr lang="ru-RU" sz="3200" smtClean="0">
                <a:latin typeface="Arial" charset="0"/>
              </a:rPr>
              <a:t>ов</a:t>
            </a:r>
            <a:br>
              <a:rPr lang="ru-RU" sz="3200" smtClean="0">
                <a:latin typeface="Arial" charset="0"/>
              </a:rPr>
            </a:br>
            <a:r>
              <a:rPr lang="ru-RU" sz="3200" smtClean="0"/>
              <a:t> по теме «Изготовление матрешки и пасхальной коробочки из бересты» с реабилитантами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661988" y="220663"/>
            <a:ext cx="9404350" cy="593725"/>
          </a:xfrm>
        </p:spPr>
        <p:txBody>
          <a:bodyPr/>
          <a:lstStyle/>
          <a:p>
            <a:pPr algn="ctr" eaLnBrk="1" hangingPunct="1"/>
            <a:r>
              <a:rPr lang="ru-RU" sz="3200" smtClean="0">
                <a:latin typeface="Times New Roman" pitchFamily="18" charset="0"/>
              </a:rPr>
              <a:t>Ай да мы…</a:t>
            </a:r>
          </a:p>
        </p:txBody>
      </p:sp>
      <p:pic>
        <p:nvPicPr>
          <p:cNvPr id="27650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 l="19197"/>
          <a:stretch>
            <a:fillRect/>
          </a:stretch>
        </p:blipFill>
        <p:spPr>
          <a:xfrm>
            <a:off x="179388" y="1158875"/>
            <a:ext cx="3282950" cy="3695700"/>
          </a:xfrm>
        </p:spPr>
      </p:pic>
      <p:pic>
        <p:nvPicPr>
          <p:cNvPr id="27651" name="Рисунок 4"/>
          <p:cNvPicPr>
            <a:picLocks noChangeAspect="1"/>
          </p:cNvPicPr>
          <p:nvPr/>
        </p:nvPicPr>
        <p:blipFill>
          <a:blip r:embed="rId3"/>
          <a:srcRect l="22452"/>
          <a:stretch>
            <a:fillRect/>
          </a:stretch>
        </p:blipFill>
        <p:spPr bwMode="auto">
          <a:xfrm>
            <a:off x="2366963" y="3592513"/>
            <a:ext cx="2947987" cy="311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Рисунок 5"/>
          <p:cNvPicPr>
            <a:picLocks noChangeAspect="1"/>
          </p:cNvPicPr>
          <p:nvPr/>
        </p:nvPicPr>
        <p:blipFill>
          <a:blip r:embed="rId4"/>
          <a:srcRect l="19234"/>
          <a:stretch>
            <a:fillRect/>
          </a:stretch>
        </p:blipFill>
        <p:spPr bwMode="auto">
          <a:xfrm>
            <a:off x="4868863" y="1022350"/>
            <a:ext cx="3581400" cy="394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77188" y="2801938"/>
            <a:ext cx="3870325" cy="382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646113" y="452438"/>
            <a:ext cx="9404350" cy="1198562"/>
          </a:xfrm>
        </p:spPr>
        <p:txBody>
          <a:bodyPr/>
          <a:lstStyle/>
          <a:p>
            <a:pPr algn="ctr" eaLnBrk="1" hangingPunct="1"/>
            <a:r>
              <a:rPr lang="ru-RU" sz="3600" smtClean="0">
                <a:latin typeface="Times New Roman" pitchFamily="18" charset="0"/>
              </a:rPr>
              <a:t>Изготовили матрешки. </a:t>
            </a:r>
            <a:br>
              <a:rPr lang="ru-RU" sz="3600" smtClean="0">
                <a:latin typeface="Times New Roman" pitchFamily="18" charset="0"/>
              </a:rPr>
            </a:br>
            <a:r>
              <a:rPr lang="ru-RU" sz="3600" smtClean="0">
                <a:latin typeface="Times New Roman" pitchFamily="18" charset="0"/>
              </a:rPr>
              <a:t>Спасибо нашим педагогам.</a:t>
            </a:r>
          </a:p>
        </p:txBody>
      </p:sp>
      <p:pic>
        <p:nvPicPr>
          <p:cNvPr id="2867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 l="20610" r="6067"/>
          <a:stretch>
            <a:fillRect/>
          </a:stretch>
        </p:blipFill>
        <p:spPr>
          <a:xfrm>
            <a:off x="1116013" y="2065338"/>
            <a:ext cx="3976687" cy="4387850"/>
          </a:xfrm>
        </p:spPr>
      </p:pic>
      <p:pic>
        <p:nvPicPr>
          <p:cNvPr id="28675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11900" y="2128838"/>
            <a:ext cx="5364163" cy="435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646113" y="452438"/>
            <a:ext cx="9404350" cy="857250"/>
          </a:xfrm>
        </p:spPr>
        <p:txBody>
          <a:bodyPr/>
          <a:lstStyle/>
          <a:p>
            <a:pPr algn="ctr" eaLnBrk="1" hangingPunct="1"/>
            <a:r>
              <a:rPr lang="ru-RU" sz="3600" smtClean="0">
                <a:latin typeface="Times New Roman" pitchFamily="18" charset="0"/>
              </a:rPr>
              <a:t>Никуда без нас.</a:t>
            </a:r>
          </a:p>
        </p:txBody>
      </p:sp>
      <p:pic>
        <p:nvPicPr>
          <p:cNvPr id="32770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5100" y="1690688"/>
            <a:ext cx="3294063" cy="4810125"/>
          </a:xfrm>
        </p:spPr>
      </p:pic>
      <p:pic>
        <p:nvPicPr>
          <p:cNvPr id="32771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24250" y="1690688"/>
            <a:ext cx="4879975" cy="483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01063" y="1698625"/>
            <a:ext cx="3560762" cy="498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646113" y="452438"/>
            <a:ext cx="9404350" cy="639762"/>
          </a:xfrm>
        </p:spPr>
        <p:txBody>
          <a:bodyPr/>
          <a:lstStyle/>
          <a:p>
            <a:pPr algn="ctr" eaLnBrk="1" hangingPunct="1"/>
            <a:r>
              <a:rPr lang="ru-RU" sz="3600" smtClean="0">
                <a:latin typeface="Times New Roman" pitchFamily="18" charset="0"/>
              </a:rPr>
              <a:t>Ох не легкая это работа…</a:t>
            </a:r>
          </a:p>
        </p:txBody>
      </p:sp>
      <p:pic>
        <p:nvPicPr>
          <p:cNvPr id="3379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79413" y="1943100"/>
            <a:ext cx="3262312" cy="4351338"/>
          </a:xfrm>
        </p:spPr>
      </p:pic>
      <p:pic>
        <p:nvPicPr>
          <p:cNvPr id="33795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27513" y="1974850"/>
            <a:ext cx="3567112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91488" y="1943100"/>
            <a:ext cx="34290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908050" y="250825"/>
            <a:ext cx="9404350" cy="627063"/>
          </a:xfrm>
        </p:spPr>
        <p:txBody>
          <a:bodyPr/>
          <a:lstStyle/>
          <a:p>
            <a:pPr algn="ctr" eaLnBrk="1" hangingPunct="1"/>
            <a:r>
              <a:rPr lang="ru-RU" sz="3600" smtClean="0">
                <a:latin typeface="Times New Roman" pitchFamily="18" charset="0"/>
              </a:rPr>
              <a:t>Зато какой интерес и полет фантазии.</a:t>
            </a:r>
          </a:p>
        </p:txBody>
      </p:sp>
      <p:pic>
        <p:nvPicPr>
          <p:cNvPr id="34818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4475" y="1100138"/>
            <a:ext cx="3700463" cy="3114675"/>
          </a:xfrm>
        </p:spPr>
      </p:pic>
      <p:pic>
        <p:nvPicPr>
          <p:cNvPr id="34819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60675" y="2838450"/>
            <a:ext cx="4449763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43775" y="2030413"/>
            <a:ext cx="4584700" cy="390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xfrm>
            <a:off x="646113" y="452438"/>
            <a:ext cx="9404350" cy="749300"/>
          </a:xfrm>
        </p:spPr>
        <p:txBody>
          <a:bodyPr/>
          <a:lstStyle/>
          <a:p>
            <a:pPr algn="ctr" eaLnBrk="1" hangingPunct="1"/>
            <a:r>
              <a:rPr lang="ru-RU" sz="3600" smtClean="0">
                <a:latin typeface="Times New Roman" pitchFamily="18" charset="0"/>
              </a:rPr>
              <a:t>Ура! Чудо своими руками.</a:t>
            </a:r>
            <a:r>
              <a:rPr lang="ru-RU" smtClean="0"/>
              <a:t> </a:t>
            </a:r>
          </a:p>
        </p:txBody>
      </p:sp>
      <p:pic>
        <p:nvPicPr>
          <p:cNvPr id="35842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2888" y="2000250"/>
            <a:ext cx="2908300" cy="4351338"/>
          </a:xfrm>
        </p:spPr>
      </p:pic>
      <p:pic>
        <p:nvPicPr>
          <p:cNvPr id="3584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71825" y="1965325"/>
            <a:ext cx="2798763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83288" y="2000250"/>
            <a:ext cx="287655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893175" y="2000250"/>
            <a:ext cx="3011488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latin typeface="Times New Roman" pitchFamily="18" charset="0"/>
              </a:rPr>
              <a:t>Дима Невротов рассказывает историю пасхи , помогает Рыльский.</a:t>
            </a:r>
            <a:r>
              <a:rPr lang="ru-RU" smtClean="0">
                <a:latin typeface="Arial" charset="0"/>
              </a:rPr>
              <a:t> </a:t>
            </a:r>
          </a:p>
        </p:txBody>
      </p:sp>
      <p:pic>
        <p:nvPicPr>
          <p:cNvPr id="39939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93688" y="2392363"/>
            <a:ext cx="3656012" cy="3649662"/>
          </a:xfrm>
        </p:spPr>
      </p:pic>
      <p:pic>
        <p:nvPicPr>
          <p:cNvPr id="39940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8438" y="2081213"/>
            <a:ext cx="4175125" cy="420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42300" y="2081213"/>
            <a:ext cx="3597275" cy="420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3389313" y="452438"/>
            <a:ext cx="4630737" cy="671512"/>
          </a:xfrm>
        </p:spPr>
        <p:txBody>
          <a:bodyPr/>
          <a:lstStyle/>
          <a:p>
            <a:pPr algn="ctr" eaLnBrk="1" hangingPunct="1"/>
            <a:r>
              <a:rPr lang="ru-RU" sz="3600" smtClean="0">
                <a:latin typeface="Times New Roman" pitchFamily="18" charset="0"/>
              </a:rPr>
              <a:t>Процесс.</a:t>
            </a:r>
          </a:p>
        </p:txBody>
      </p:sp>
      <p:pic>
        <p:nvPicPr>
          <p:cNvPr id="20482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789363" y="1244600"/>
            <a:ext cx="2952750" cy="2178050"/>
          </a:xfrm>
        </p:spPr>
      </p:pic>
      <p:pic>
        <p:nvPicPr>
          <p:cNvPr id="2048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6238" y="2582863"/>
            <a:ext cx="3903662" cy="296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79900" y="3230563"/>
            <a:ext cx="2549525" cy="344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9738" y="1690688"/>
            <a:ext cx="2898775" cy="342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Рисунок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632825" y="4224338"/>
            <a:ext cx="3198813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646113" y="452438"/>
            <a:ext cx="9404350" cy="703262"/>
          </a:xfrm>
        </p:spPr>
        <p:txBody>
          <a:bodyPr/>
          <a:lstStyle/>
          <a:p>
            <a:pPr algn="ctr" eaLnBrk="1" hangingPunct="1"/>
            <a:r>
              <a:rPr lang="ru-RU" sz="3600" smtClean="0">
                <a:latin typeface="Times New Roman" pitchFamily="18" charset="0"/>
              </a:rPr>
              <a:t>Наша помощь подопечным.</a:t>
            </a:r>
          </a:p>
        </p:txBody>
      </p:sp>
      <p:pic>
        <p:nvPicPr>
          <p:cNvPr id="21506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906588"/>
            <a:ext cx="4252912" cy="3465512"/>
          </a:xfrm>
        </p:spPr>
      </p:pic>
      <p:pic>
        <p:nvPicPr>
          <p:cNvPr id="21507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16813" y="1906588"/>
            <a:ext cx="4078287" cy="375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5"/>
          <p:cNvPicPr>
            <a:picLocks noChangeAspect="1"/>
          </p:cNvPicPr>
          <p:nvPr/>
        </p:nvPicPr>
        <p:blipFill>
          <a:blip r:embed="rId4"/>
          <a:srcRect r="23204"/>
          <a:stretch>
            <a:fillRect/>
          </a:stretch>
        </p:blipFill>
        <p:spPr bwMode="auto">
          <a:xfrm>
            <a:off x="4619625" y="1665288"/>
            <a:ext cx="2868613" cy="479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646113" y="452438"/>
            <a:ext cx="9404350" cy="671512"/>
          </a:xfrm>
        </p:spPr>
        <p:txBody>
          <a:bodyPr/>
          <a:lstStyle/>
          <a:p>
            <a:pPr algn="ctr" eaLnBrk="1" hangingPunct="1"/>
            <a:r>
              <a:rPr lang="ru-RU" sz="3600" smtClean="0">
                <a:latin typeface="Times New Roman" pitchFamily="18" charset="0"/>
              </a:rPr>
              <a:t>Вместе и работа спориться.</a:t>
            </a:r>
          </a:p>
        </p:txBody>
      </p:sp>
      <p:pic>
        <p:nvPicPr>
          <p:cNvPr id="22530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34963" y="1147763"/>
            <a:ext cx="3581400" cy="3822700"/>
          </a:xfrm>
        </p:spPr>
      </p:pic>
      <p:pic>
        <p:nvPicPr>
          <p:cNvPr id="22531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16363" y="2371725"/>
            <a:ext cx="4060825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77188" y="1149350"/>
            <a:ext cx="4057650" cy="487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646113" y="452438"/>
            <a:ext cx="9404350" cy="701675"/>
          </a:xfrm>
        </p:spPr>
        <p:txBody>
          <a:bodyPr/>
          <a:lstStyle/>
          <a:p>
            <a:pPr algn="ctr" eaLnBrk="1" hangingPunct="1"/>
            <a:r>
              <a:rPr lang="ru-RU" sz="3600" smtClean="0">
                <a:latin typeface="Times New Roman" pitchFamily="18" charset="0"/>
              </a:rPr>
              <a:t>Проба пера…</a:t>
            </a:r>
          </a:p>
        </p:txBody>
      </p:sp>
      <p:pic>
        <p:nvPicPr>
          <p:cNvPr id="2355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0988" y="2155825"/>
            <a:ext cx="3084512" cy="4351338"/>
          </a:xfrm>
        </p:spPr>
      </p:pic>
      <p:pic>
        <p:nvPicPr>
          <p:cNvPr id="23555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65500" y="2155825"/>
            <a:ext cx="3032125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97625" y="2155825"/>
            <a:ext cx="2843213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40838" y="2155825"/>
            <a:ext cx="2735262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646113" y="452438"/>
            <a:ext cx="9404350" cy="811212"/>
          </a:xfrm>
        </p:spPr>
        <p:txBody>
          <a:bodyPr/>
          <a:lstStyle/>
          <a:p>
            <a:pPr algn="ctr" eaLnBrk="1" hangingPunct="1"/>
            <a:r>
              <a:rPr lang="ru-RU" sz="3600" smtClean="0">
                <a:latin typeface="Times New Roman" pitchFamily="18" charset="0"/>
              </a:rPr>
              <a:t>Полет фантазии…</a:t>
            </a:r>
          </a:p>
        </p:txBody>
      </p:sp>
      <p:pic>
        <p:nvPicPr>
          <p:cNvPr id="24578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01888" y="1335088"/>
            <a:ext cx="3748087" cy="4997450"/>
          </a:xfrm>
        </p:spPr>
      </p:pic>
      <p:pic>
        <p:nvPicPr>
          <p:cNvPr id="24579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64288" y="1414463"/>
            <a:ext cx="3559175" cy="491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646113" y="452438"/>
            <a:ext cx="9404350" cy="719137"/>
          </a:xfrm>
        </p:spPr>
        <p:txBody>
          <a:bodyPr/>
          <a:lstStyle/>
          <a:p>
            <a:pPr algn="ctr" eaLnBrk="1" hangingPunct="1"/>
            <a:r>
              <a:rPr lang="ru-RU" sz="3600" smtClean="0">
                <a:latin typeface="Times New Roman" pitchFamily="18" charset="0"/>
              </a:rPr>
              <a:t>Маленькие хитрости</a:t>
            </a:r>
          </a:p>
        </p:txBody>
      </p:sp>
      <p:pic>
        <p:nvPicPr>
          <p:cNvPr id="25602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3700" y="2101850"/>
            <a:ext cx="3419475" cy="3043238"/>
          </a:xfrm>
        </p:spPr>
      </p:pic>
      <p:pic>
        <p:nvPicPr>
          <p:cNvPr id="2560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30650" y="1914525"/>
            <a:ext cx="3767138" cy="441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40663" y="1946275"/>
            <a:ext cx="39624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0038" y="541338"/>
            <a:ext cx="4949825" cy="3867150"/>
          </a:xfrm>
        </p:spPr>
      </p:pic>
      <p:pic>
        <p:nvPicPr>
          <p:cNvPr id="26626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54488" y="2236788"/>
            <a:ext cx="3867150" cy="419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42300" y="601663"/>
            <a:ext cx="3632200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150</TotalTime>
  <Words>78</Words>
  <Application>Microsoft Office PowerPoint</Application>
  <PresentationFormat>Произвольный</PresentationFormat>
  <Paragraphs>14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Century Gothic</vt:lpstr>
      <vt:lpstr>Wingdings 3</vt:lpstr>
      <vt:lpstr>Calibri</vt:lpstr>
      <vt:lpstr>Times New Roman</vt:lpstr>
      <vt:lpstr>Ион</vt:lpstr>
      <vt:lpstr>Ион</vt:lpstr>
      <vt:lpstr>Ион</vt:lpstr>
      <vt:lpstr>Ион</vt:lpstr>
      <vt:lpstr>Студенты ИСТР из группы Д-14 на педагогической практике в «Областном центре социальной реабилитации для инвалидов» города Новосибирска.   Провели несколько мастер-классов  по теме «Изготовление матрешки и пасхальной коробочки из бересты» с реабилитантами</vt:lpstr>
      <vt:lpstr>Дима Невротов рассказывает историю пасхи , помогает Рыльский. </vt:lpstr>
      <vt:lpstr>Процесс.</vt:lpstr>
      <vt:lpstr>Наша помощь подопечным.</vt:lpstr>
      <vt:lpstr>Вместе и работа спориться.</vt:lpstr>
      <vt:lpstr>Проба пера…</vt:lpstr>
      <vt:lpstr>Полет фантазии…</vt:lpstr>
      <vt:lpstr>Маленькие хитрости</vt:lpstr>
      <vt:lpstr>Слайд 9</vt:lpstr>
      <vt:lpstr>Ай да мы…</vt:lpstr>
      <vt:lpstr>Изготовили матрешки.  Спасибо нашим педагогам.</vt:lpstr>
      <vt:lpstr>Никуда без нас.</vt:lpstr>
      <vt:lpstr>Ох не легкая это работа…</vt:lpstr>
      <vt:lpstr>Зато какой интерес и полет фантазии.</vt:lpstr>
      <vt:lpstr>Ура! Чудо своими руками. 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USER</cp:lastModifiedBy>
  <cp:revision>15</cp:revision>
  <dcterms:created xsi:type="dcterms:W3CDTF">2015-04-23T13:35:29Z</dcterms:created>
  <dcterms:modified xsi:type="dcterms:W3CDTF">2015-10-22T06:05:41Z</dcterms:modified>
</cp:coreProperties>
</file>