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7" r:id="rId20"/>
    <p:sldId id="278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1053" autoAdjust="0"/>
    <p:restoredTop sz="94660"/>
  </p:normalViewPr>
  <p:slideViewPr>
    <p:cSldViewPr>
      <p:cViewPr varScale="1">
        <p:scale>
          <a:sx n="91" d="100"/>
          <a:sy n="91" d="100"/>
        </p:scale>
        <p:origin x="-72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30.04.2017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30.04.2017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30.04.2017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30.04.2017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30.04.2017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30.04.2017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30.04.2017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Файлы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Лекция </a:t>
            </a:r>
            <a:r>
              <a:rPr lang="ru-RU" smtClean="0"/>
              <a:t>№</a:t>
            </a:r>
            <a:r>
              <a:rPr lang="ru-RU" smtClean="0"/>
              <a:t>12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работы с файлом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создать объект класса </a:t>
            </a:r>
            <a:r>
              <a:rPr lang="en-US" dirty="0" err="1" smtClean="0"/>
              <a:t>fstream</a:t>
            </a:r>
            <a:r>
              <a:rPr lang="en-US" dirty="0" smtClean="0"/>
              <a:t> (</a:t>
            </a:r>
            <a:r>
              <a:rPr lang="ru-RU" dirty="0" smtClean="0"/>
              <a:t>возможно, </a:t>
            </a:r>
            <a:r>
              <a:rPr lang="en-US" dirty="0" err="1" smtClean="0"/>
              <a:t>ofstream</a:t>
            </a:r>
            <a:r>
              <a:rPr lang="en-US" dirty="0" smtClean="0"/>
              <a:t> </a:t>
            </a:r>
            <a:r>
              <a:rPr lang="ru-RU" dirty="0" smtClean="0"/>
              <a:t>или </a:t>
            </a:r>
            <a:r>
              <a:rPr lang="en-US" dirty="0" err="1" smtClean="0"/>
              <a:t>ifstream</a:t>
            </a:r>
            <a:r>
              <a:rPr lang="en-US" dirty="0" smtClean="0"/>
              <a:t>);</a:t>
            </a:r>
          </a:p>
          <a:p>
            <a:r>
              <a:rPr lang="ru-RU" dirty="0" smtClean="0"/>
              <a:t>связать объект класса </a:t>
            </a:r>
            <a:r>
              <a:rPr lang="en-US" dirty="0" err="1" smtClean="0"/>
              <a:t>fstream</a:t>
            </a:r>
            <a:r>
              <a:rPr lang="en-US" dirty="0" smtClean="0"/>
              <a:t> </a:t>
            </a:r>
            <a:r>
              <a:rPr lang="ru-RU" dirty="0" smtClean="0"/>
              <a:t>с файлом, который будет использоваться для операций ввода-вывода;</a:t>
            </a:r>
          </a:p>
          <a:p>
            <a:r>
              <a:rPr lang="ru-RU" dirty="0" smtClean="0"/>
              <a:t>осуществить операции ввода-вывода в файл;</a:t>
            </a:r>
          </a:p>
          <a:p>
            <a:r>
              <a:rPr lang="ru-RU" dirty="0" smtClean="0"/>
              <a:t>закрыть файл.</a:t>
            </a:r>
          </a:p>
          <a:p>
            <a:endParaRPr lang="ru-RU" dirty="0" smtClean="0"/>
          </a:p>
          <a:p>
            <a:r>
              <a:rPr lang="ru-RU" dirty="0" smtClean="0"/>
              <a:t>#</a:t>
            </a:r>
            <a:r>
              <a:rPr lang="en-US" dirty="0" smtClean="0"/>
              <a:t>include &lt;</a:t>
            </a:r>
            <a:r>
              <a:rPr lang="en-US" dirty="0" err="1" smtClean="0"/>
              <a:t>fstream</a:t>
            </a:r>
            <a:r>
              <a:rPr lang="en-US" dirty="0" smtClean="0"/>
              <a:t>&gt;</a:t>
            </a:r>
            <a:br>
              <a:rPr lang="en-US" dirty="0" smtClean="0"/>
            </a:br>
            <a:r>
              <a:rPr lang="en-US" dirty="0" smtClean="0"/>
              <a:t>using namespace std;</a:t>
            </a:r>
            <a:br>
              <a:rPr lang="en-US" dirty="0" smtClean="0"/>
            </a:br>
            <a:r>
              <a:rPr lang="en-US" dirty="0" err="1" smtClean="0"/>
              <a:t>int</a:t>
            </a:r>
            <a:r>
              <a:rPr lang="en-US" dirty="0" smtClean="0"/>
              <a:t> main()</a:t>
            </a:r>
            <a:br>
              <a:rPr lang="en-US" dirty="0" smtClean="0"/>
            </a:br>
            <a:r>
              <a:rPr lang="en-US" dirty="0" smtClean="0"/>
              <a:t>{</a:t>
            </a:r>
            <a:br>
              <a:rPr lang="en-US" dirty="0" smtClean="0"/>
            </a:br>
            <a:r>
              <a:rPr lang="en-US" dirty="0" smtClean="0"/>
              <a:t>  </a:t>
            </a:r>
            <a:r>
              <a:rPr lang="en-US" dirty="0" err="1" smtClean="0"/>
              <a:t>ofstream</a:t>
            </a:r>
            <a:r>
              <a:rPr lang="en-US" dirty="0" smtClean="0"/>
              <a:t> </a:t>
            </a:r>
            <a:r>
              <a:rPr lang="en-US" dirty="0" err="1" smtClean="0"/>
              <a:t>fout</a:t>
            </a:r>
            <a:r>
              <a:rPr lang="en-US" dirty="0" smtClean="0"/>
              <a:t>;</a:t>
            </a:r>
            <a:br>
              <a:rPr lang="en-US" dirty="0" smtClean="0"/>
            </a:br>
            <a:r>
              <a:rPr lang="en-US" dirty="0" smtClean="0"/>
              <a:t>  </a:t>
            </a:r>
            <a:r>
              <a:rPr lang="en-US" dirty="0" err="1" smtClean="0"/>
              <a:t>fout.open</a:t>
            </a:r>
            <a:r>
              <a:rPr lang="en-US" dirty="0" smtClean="0"/>
              <a:t>("file.txt");</a:t>
            </a:r>
            <a:br>
              <a:rPr lang="en-US" dirty="0" smtClean="0"/>
            </a:br>
            <a:r>
              <a:rPr lang="en-US" dirty="0" smtClean="0"/>
              <a:t>  </a:t>
            </a:r>
            <a:r>
              <a:rPr lang="en-US" dirty="0" err="1" smtClean="0"/>
              <a:t>fout</a:t>
            </a:r>
            <a:r>
              <a:rPr lang="en-US" dirty="0" smtClean="0"/>
              <a:t> &lt;&lt; "</a:t>
            </a:r>
            <a:r>
              <a:rPr lang="ru-RU" dirty="0" smtClean="0"/>
              <a:t>Привет, мир!";</a:t>
            </a:r>
            <a:br>
              <a:rPr lang="ru-RU" dirty="0" smtClean="0"/>
            </a:br>
            <a:r>
              <a:rPr lang="ru-RU" dirty="0" smtClean="0"/>
              <a:t>  </a:t>
            </a:r>
            <a:r>
              <a:rPr lang="en-US" dirty="0" err="1" smtClean="0"/>
              <a:t>fout.close</a:t>
            </a:r>
            <a:r>
              <a:rPr lang="en-US" dirty="0" smtClean="0"/>
              <a:t>();</a:t>
            </a:r>
            <a:br>
              <a:rPr lang="en-US" dirty="0" smtClean="0"/>
            </a:br>
            <a:r>
              <a:rPr lang="en-US" dirty="0" smtClean="0"/>
              <a:t>  return 0;</a:t>
            </a:r>
            <a:br>
              <a:rPr lang="en-US" dirty="0" smtClean="0"/>
            </a:br>
            <a:r>
              <a:rPr lang="en-US" dirty="0" smtClean="0"/>
              <a:t>}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Произвольный доступ к файлу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Установка указателя</a:t>
            </a:r>
          </a:p>
          <a:p>
            <a:r>
              <a:rPr lang="ru-RU" dirty="0" err="1" smtClean="0"/>
              <a:t>ifstream</a:t>
            </a:r>
            <a:r>
              <a:rPr lang="ru-RU" dirty="0" smtClean="0"/>
              <a:t> &amp;</a:t>
            </a:r>
            <a:r>
              <a:rPr lang="ru-RU" dirty="0" err="1" smtClean="0"/>
              <a:t>seekg</a:t>
            </a:r>
            <a:r>
              <a:rPr lang="ru-RU" dirty="0" smtClean="0"/>
              <a:t>(Смещение, Позиция);</a:t>
            </a:r>
          </a:p>
          <a:p>
            <a:r>
              <a:rPr lang="ru-RU" dirty="0" err="1" smtClean="0"/>
              <a:t>ofstream</a:t>
            </a:r>
            <a:r>
              <a:rPr lang="ru-RU" dirty="0" smtClean="0"/>
              <a:t> &amp;</a:t>
            </a:r>
            <a:r>
              <a:rPr lang="ru-RU" dirty="0" err="1" smtClean="0"/>
              <a:t>seekp</a:t>
            </a:r>
            <a:r>
              <a:rPr lang="ru-RU" dirty="0" smtClean="0"/>
              <a:t>(Смещение, Позиция);</a:t>
            </a:r>
          </a:p>
          <a:p>
            <a:endParaRPr lang="ru-RU" dirty="0" smtClean="0"/>
          </a:p>
          <a:p>
            <a:r>
              <a:rPr lang="ru-RU" dirty="0" smtClean="0"/>
              <a:t>Определения положения указателя</a:t>
            </a:r>
          </a:p>
          <a:p>
            <a:r>
              <a:rPr lang="ru-RU" dirty="0" err="1" smtClean="0"/>
              <a:t>streampos</a:t>
            </a:r>
            <a:r>
              <a:rPr lang="ru-RU" dirty="0" smtClean="0"/>
              <a:t> </a:t>
            </a:r>
            <a:r>
              <a:rPr lang="ru-RU" dirty="0" err="1" smtClean="0"/>
              <a:t>tellg</a:t>
            </a:r>
            <a:r>
              <a:rPr lang="ru-RU" dirty="0" smtClean="0"/>
              <a:t>() - позиция для ввода</a:t>
            </a:r>
          </a:p>
          <a:p>
            <a:r>
              <a:rPr lang="ru-RU" dirty="0" err="1" smtClean="0"/>
              <a:t>streampos</a:t>
            </a:r>
            <a:r>
              <a:rPr lang="ru-RU" dirty="0" smtClean="0"/>
              <a:t> </a:t>
            </a:r>
            <a:r>
              <a:rPr lang="ru-RU" dirty="0" err="1" smtClean="0"/>
              <a:t>tellp</a:t>
            </a:r>
            <a:r>
              <a:rPr lang="ru-RU" dirty="0" smtClean="0"/>
              <a:t>() - позиция для вывода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Константы режима открытия файлов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err="1" smtClean="0"/>
              <a:t>ios::in</a:t>
            </a:r>
            <a:r>
              <a:rPr lang="ru-RU" dirty="0" smtClean="0"/>
              <a:t> открыть файл для чтения</a:t>
            </a:r>
          </a:p>
          <a:p>
            <a:r>
              <a:rPr lang="ru-RU" dirty="0" err="1" smtClean="0"/>
              <a:t>ios::out</a:t>
            </a:r>
            <a:r>
              <a:rPr lang="ru-RU" dirty="0" smtClean="0"/>
              <a:t> открыть файл для записи</a:t>
            </a:r>
          </a:p>
          <a:p>
            <a:r>
              <a:rPr lang="ru-RU" dirty="0" err="1" smtClean="0"/>
              <a:t>ios::ate</a:t>
            </a:r>
            <a:r>
              <a:rPr lang="ru-RU" dirty="0" smtClean="0"/>
              <a:t> при открытии переместить указатель в конец файла</a:t>
            </a:r>
          </a:p>
          <a:p>
            <a:r>
              <a:rPr lang="ru-RU" dirty="0" err="1" smtClean="0"/>
              <a:t>ios::appоткрыть</a:t>
            </a:r>
            <a:r>
              <a:rPr lang="ru-RU" dirty="0" smtClean="0"/>
              <a:t> файл для записи в конец файла</a:t>
            </a:r>
          </a:p>
          <a:p>
            <a:r>
              <a:rPr lang="ru-RU" dirty="0" err="1" smtClean="0"/>
              <a:t>ios::truncудалить</a:t>
            </a:r>
            <a:r>
              <a:rPr lang="ru-RU" dirty="0" smtClean="0"/>
              <a:t> содержимое файла, если он существует</a:t>
            </a:r>
          </a:p>
          <a:p>
            <a:r>
              <a:rPr lang="ru-RU" dirty="0" err="1" smtClean="0"/>
              <a:t>ios::binary</a:t>
            </a:r>
            <a:r>
              <a:rPr lang="ru-RU" dirty="0" smtClean="0"/>
              <a:t> открытие файла в двоичном режиме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произвольного доступа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#include &lt;</a:t>
            </a:r>
            <a:r>
              <a:rPr lang="en-US" dirty="0" err="1" smtClean="0"/>
              <a:t>iostream</a:t>
            </a:r>
            <a:r>
              <a:rPr lang="en-US" dirty="0" smtClean="0"/>
              <a:t>&gt;</a:t>
            </a:r>
            <a:br>
              <a:rPr lang="en-US" dirty="0" smtClean="0"/>
            </a:br>
            <a:r>
              <a:rPr lang="en-US" dirty="0" smtClean="0"/>
              <a:t>#include &lt;</a:t>
            </a:r>
            <a:r>
              <a:rPr lang="en-US" dirty="0" err="1" smtClean="0"/>
              <a:t>fstream</a:t>
            </a:r>
            <a:r>
              <a:rPr lang="en-US" dirty="0" smtClean="0"/>
              <a:t>&gt;</a:t>
            </a:r>
            <a:br>
              <a:rPr lang="en-US" dirty="0" smtClean="0"/>
            </a:br>
            <a:r>
              <a:rPr lang="en-US" dirty="0" smtClean="0"/>
              <a:t>using namespace std;</a:t>
            </a:r>
            <a:br>
              <a:rPr lang="en-US" dirty="0" smtClean="0"/>
            </a:br>
            <a:r>
              <a:rPr lang="en-US" dirty="0" err="1" smtClean="0"/>
              <a:t>int</a:t>
            </a:r>
            <a:r>
              <a:rPr lang="en-US" dirty="0" smtClean="0"/>
              <a:t> main()</a:t>
            </a:r>
            <a:br>
              <a:rPr lang="en-US" dirty="0" smtClean="0"/>
            </a:br>
            <a:r>
              <a:rPr lang="en-US" dirty="0" smtClean="0"/>
              <a:t>{</a:t>
            </a:r>
            <a:br>
              <a:rPr lang="en-US" dirty="0" smtClean="0"/>
            </a:br>
            <a:r>
              <a:rPr lang="en-US" dirty="0" smtClean="0"/>
              <a:t> </a:t>
            </a:r>
            <a:br>
              <a:rPr lang="en-US" dirty="0" smtClean="0"/>
            </a:br>
            <a:r>
              <a:rPr lang="en-US" dirty="0" smtClean="0"/>
              <a:t>  char s[80];</a:t>
            </a:r>
            <a:br>
              <a:rPr lang="en-US" dirty="0" smtClean="0"/>
            </a:br>
            <a:r>
              <a:rPr lang="en-US" dirty="0" smtClean="0"/>
              <a:t>  </a:t>
            </a:r>
            <a:r>
              <a:rPr lang="en-US" dirty="0" err="1" smtClean="0"/>
              <a:t>fstream</a:t>
            </a:r>
            <a:r>
              <a:rPr lang="en-US" dirty="0" smtClean="0"/>
              <a:t> </a:t>
            </a:r>
            <a:r>
              <a:rPr lang="en-US" dirty="0" err="1" smtClean="0"/>
              <a:t>inOut</a:t>
            </a:r>
            <a:r>
              <a:rPr lang="en-US" dirty="0" smtClean="0"/>
              <a:t>;</a:t>
            </a:r>
            <a:br>
              <a:rPr lang="en-US" dirty="0" smtClean="0"/>
            </a:br>
            <a:r>
              <a:rPr lang="en-US" dirty="0" smtClean="0"/>
              <a:t>  </a:t>
            </a:r>
            <a:r>
              <a:rPr lang="en-US" dirty="0" err="1" smtClean="0"/>
              <a:t>inOut.open</a:t>
            </a:r>
            <a:r>
              <a:rPr lang="en-US" dirty="0" smtClean="0"/>
              <a:t>("file.txt", </a:t>
            </a:r>
            <a:r>
              <a:rPr lang="en-US" dirty="0" err="1" smtClean="0"/>
              <a:t>ios</a:t>
            </a:r>
            <a:r>
              <a:rPr lang="en-US" dirty="0" smtClean="0"/>
              <a:t>::out);</a:t>
            </a:r>
            <a:br>
              <a:rPr lang="en-US" dirty="0" smtClean="0"/>
            </a:br>
            <a:r>
              <a:rPr lang="en-US" dirty="0" smtClean="0"/>
              <a:t>  </a:t>
            </a:r>
            <a:r>
              <a:rPr lang="en-US" dirty="0" err="1" smtClean="0"/>
              <a:t>inOut</a:t>
            </a:r>
            <a:r>
              <a:rPr lang="en-US" dirty="0" smtClean="0"/>
              <a:t> &lt;&lt; "</a:t>
            </a:r>
            <a:r>
              <a:rPr lang="ru-RU" dirty="0" smtClean="0"/>
              <a:t>строчка текста" &lt;&lt; </a:t>
            </a:r>
            <a:r>
              <a:rPr lang="en-US" dirty="0" err="1" smtClean="0"/>
              <a:t>endl</a:t>
            </a:r>
            <a:r>
              <a:rPr lang="en-US" dirty="0" smtClean="0"/>
              <a:t>;</a:t>
            </a:r>
            <a:br>
              <a:rPr lang="en-US" dirty="0" smtClean="0"/>
            </a:br>
            <a:r>
              <a:rPr lang="en-US" dirty="0" smtClean="0"/>
              <a:t>  </a:t>
            </a:r>
            <a:r>
              <a:rPr lang="en-US" dirty="0" err="1" smtClean="0"/>
              <a:t>inOut.seekp</a:t>
            </a:r>
            <a:r>
              <a:rPr lang="en-US" dirty="0" smtClean="0"/>
              <a:t>(8, </a:t>
            </a:r>
            <a:r>
              <a:rPr lang="en-US" dirty="0" err="1" smtClean="0"/>
              <a:t>ios</a:t>
            </a:r>
            <a:r>
              <a:rPr lang="en-US" dirty="0" smtClean="0"/>
              <a:t>::beg);</a:t>
            </a:r>
            <a:br>
              <a:rPr lang="en-US" dirty="0" smtClean="0"/>
            </a:br>
            <a:r>
              <a:rPr lang="en-US" dirty="0" smtClean="0"/>
              <a:t>  </a:t>
            </a:r>
            <a:r>
              <a:rPr lang="en-US" dirty="0" err="1" smtClean="0"/>
              <a:t>inOut</a:t>
            </a:r>
            <a:r>
              <a:rPr lang="en-US" dirty="0" smtClean="0"/>
              <a:t> &lt;&lt; "</a:t>
            </a:r>
            <a:r>
              <a:rPr lang="ru-RU" dirty="0" smtClean="0"/>
              <a:t>еще строчка текста";</a:t>
            </a:r>
            <a:br>
              <a:rPr lang="ru-RU" dirty="0" smtClean="0"/>
            </a:br>
            <a:r>
              <a:rPr lang="ru-RU" dirty="0" smtClean="0"/>
              <a:t>  </a:t>
            </a:r>
            <a:r>
              <a:rPr lang="en-US" dirty="0" err="1" smtClean="0"/>
              <a:t>inOut.close</a:t>
            </a:r>
            <a:r>
              <a:rPr lang="en-US" dirty="0" smtClean="0"/>
              <a:t>();</a:t>
            </a:r>
            <a:br>
              <a:rPr lang="en-US" dirty="0" smtClean="0"/>
            </a:br>
            <a:r>
              <a:rPr lang="en-US" dirty="0" smtClean="0"/>
              <a:t>  </a:t>
            </a:r>
            <a:r>
              <a:rPr lang="en-US" dirty="0" err="1" smtClean="0"/>
              <a:t>inOut.open</a:t>
            </a:r>
            <a:r>
              <a:rPr lang="en-US" dirty="0" smtClean="0"/>
              <a:t>("file.txt", </a:t>
            </a:r>
            <a:r>
              <a:rPr lang="en-US" dirty="0" err="1" smtClean="0"/>
              <a:t>ios</a:t>
            </a:r>
            <a:r>
              <a:rPr lang="en-US" dirty="0" smtClean="0"/>
              <a:t>::in);</a:t>
            </a:r>
            <a:br>
              <a:rPr lang="en-US" dirty="0" smtClean="0"/>
            </a:br>
            <a:r>
              <a:rPr lang="en-US" dirty="0" smtClean="0"/>
              <a:t>  </a:t>
            </a:r>
            <a:r>
              <a:rPr lang="en-US" dirty="0" err="1" smtClean="0"/>
              <a:t>inOut.seekg</a:t>
            </a:r>
            <a:r>
              <a:rPr lang="en-US" dirty="0" smtClean="0"/>
              <a:t>(-6, </a:t>
            </a:r>
            <a:r>
              <a:rPr lang="en-US" dirty="0" err="1" smtClean="0"/>
              <a:t>ios</a:t>
            </a:r>
            <a:r>
              <a:rPr lang="en-US" dirty="0" smtClean="0"/>
              <a:t>::end);</a:t>
            </a:r>
            <a:br>
              <a:rPr lang="en-US" dirty="0" smtClean="0"/>
            </a:br>
            <a:r>
              <a:rPr lang="en-US" dirty="0" smtClean="0"/>
              <a:t>  </a:t>
            </a:r>
            <a:r>
              <a:rPr lang="en-US" dirty="0" err="1" smtClean="0"/>
              <a:t>inOut</a:t>
            </a:r>
            <a:r>
              <a:rPr lang="en-US" dirty="0" smtClean="0"/>
              <a:t> &gt;&gt; s;</a:t>
            </a:r>
            <a:br>
              <a:rPr lang="en-US" dirty="0" smtClean="0"/>
            </a:br>
            <a:r>
              <a:rPr lang="en-US" dirty="0" smtClean="0"/>
              <a:t>  </a:t>
            </a:r>
            <a:r>
              <a:rPr lang="en-US" dirty="0" err="1" smtClean="0"/>
              <a:t>inOut.close</a:t>
            </a:r>
            <a:r>
              <a:rPr lang="en-US" dirty="0" smtClean="0"/>
              <a:t>();</a:t>
            </a:r>
            <a:br>
              <a:rPr lang="en-US" dirty="0" smtClean="0"/>
            </a:br>
            <a:r>
              <a:rPr lang="en-US" dirty="0" smtClean="0"/>
              <a:t>  </a:t>
            </a:r>
            <a:r>
              <a:rPr lang="en-US" dirty="0" err="1" smtClean="0"/>
              <a:t>cout</a:t>
            </a:r>
            <a:r>
              <a:rPr lang="en-US" dirty="0" smtClean="0"/>
              <a:t> &lt;&lt; s;</a:t>
            </a:r>
            <a:br>
              <a:rPr lang="en-US" dirty="0" smtClean="0"/>
            </a:br>
            <a:r>
              <a:rPr lang="en-US" dirty="0" smtClean="0"/>
              <a:t>  </a:t>
            </a:r>
            <a:r>
              <a:rPr lang="en-US" dirty="0" err="1" smtClean="0"/>
              <a:t>cin.get</a:t>
            </a:r>
            <a:r>
              <a:rPr lang="en-US" dirty="0" smtClean="0"/>
              <a:t>();</a:t>
            </a:r>
            <a:br>
              <a:rPr lang="en-US" dirty="0" smtClean="0"/>
            </a:br>
            <a:r>
              <a:rPr lang="en-US" dirty="0" smtClean="0"/>
              <a:t>  return 0;</a:t>
            </a:r>
            <a:br>
              <a:rPr lang="en-US" dirty="0" smtClean="0"/>
            </a:br>
            <a:r>
              <a:rPr lang="en-US" dirty="0" smtClean="0"/>
              <a:t>}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Двоичные файлы - запись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pPr fontAlgn="base">
              <a:buNone/>
            </a:pPr>
            <a:r>
              <a:rPr lang="en-US" dirty="0" smtClean="0"/>
              <a:t>#include &lt;</a:t>
            </a:r>
            <a:r>
              <a:rPr lang="en-US" dirty="0" err="1" smtClean="0"/>
              <a:t>conio.h</a:t>
            </a:r>
            <a:r>
              <a:rPr lang="en-US" dirty="0" smtClean="0"/>
              <a:t>&gt;</a:t>
            </a:r>
          </a:p>
          <a:p>
            <a:pPr fontAlgn="base">
              <a:buNone/>
            </a:pPr>
            <a:r>
              <a:rPr lang="en-US" dirty="0" smtClean="0"/>
              <a:t>#include &lt;</a:t>
            </a:r>
            <a:r>
              <a:rPr lang="en-US" dirty="0" err="1" smtClean="0"/>
              <a:t>stdio.h</a:t>
            </a:r>
            <a:r>
              <a:rPr lang="en-US" dirty="0" smtClean="0"/>
              <a:t>&gt;</a:t>
            </a:r>
          </a:p>
          <a:p>
            <a:pPr fontAlgn="base">
              <a:buNone/>
            </a:pPr>
            <a:r>
              <a:rPr lang="en-US" dirty="0" smtClean="0"/>
              <a:t>#include &lt;</a:t>
            </a:r>
            <a:r>
              <a:rPr lang="en-US" dirty="0" err="1" smtClean="0"/>
              <a:t>stdlib.h</a:t>
            </a:r>
            <a:r>
              <a:rPr lang="en-US" dirty="0" smtClean="0"/>
              <a:t>&gt;</a:t>
            </a:r>
          </a:p>
          <a:p>
            <a:pPr fontAlgn="base">
              <a:buNone/>
            </a:pPr>
            <a:r>
              <a:rPr lang="en-US" dirty="0" smtClean="0"/>
              <a:t> #define ERROR_FILE_OPEN -3</a:t>
            </a:r>
          </a:p>
          <a:p>
            <a:pPr fontAlgn="base">
              <a:buNone/>
            </a:pPr>
            <a:r>
              <a:rPr lang="en-US" dirty="0" smtClean="0"/>
              <a:t> void main() {</a:t>
            </a:r>
          </a:p>
          <a:p>
            <a:pPr fontAlgn="base">
              <a:buNone/>
            </a:pPr>
            <a:r>
              <a:rPr lang="en-US" dirty="0" smtClean="0"/>
              <a:t>    FILE *output = NULL;</a:t>
            </a:r>
          </a:p>
          <a:p>
            <a:pPr fontAlgn="base">
              <a:buNone/>
            </a:pPr>
            <a:r>
              <a:rPr lang="en-US" dirty="0" smtClean="0"/>
              <a:t>    </a:t>
            </a:r>
            <a:r>
              <a:rPr lang="en-US" dirty="0" err="1" smtClean="0"/>
              <a:t>int</a:t>
            </a:r>
            <a:r>
              <a:rPr lang="en-US" dirty="0" smtClean="0"/>
              <a:t> number;</a:t>
            </a:r>
          </a:p>
          <a:p>
            <a:pPr fontAlgn="base">
              <a:buNone/>
            </a:pPr>
            <a:r>
              <a:rPr lang="en-US" dirty="0" smtClean="0"/>
              <a:t>     output = </a:t>
            </a:r>
            <a:r>
              <a:rPr lang="en-US" dirty="0" err="1" smtClean="0"/>
              <a:t>fopen</a:t>
            </a:r>
            <a:r>
              <a:rPr lang="en-US" dirty="0" smtClean="0"/>
              <a:t>("D:/c/output.bin", "</a:t>
            </a:r>
            <a:r>
              <a:rPr lang="en-US" dirty="0" err="1" smtClean="0"/>
              <a:t>wb</a:t>
            </a:r>
            <a:r>
              <a:rPr lang="en-US" dirty="0" smtClean="0"/>
              <a:t>");</a:t>
            </a:r>
          </a:p>
          <a:p>
            <a:pPr fontAlgn="base">
              <a:buNone/>
            </a:pPr>
            <a:r>
              <a:rPr lang="en-US" dirty="0" smtClean="0"/>
              <a:t>    if (output == NULL) {</a:t>
            </a:r>
          </a:p>
          <a:p>
            <a:pPr fontAlgn="base">
              <a:buNone/>
            </a:pPr>
            <a:r>
              <a:rPr lang="en-US" dirty="0" smtClean="0"/>
              <a:t>        </a:t>
            </a:r>
            <a:r>
              <a:rPr lang="en-US" dirty="0" err="1" smtClean="0"/>
              <a:t>printf</a:t>
            </a:r>
            <a:r>
              <a:rPr lang="en-US" dirty="0" smtClean="0"/>
              <a:t>("Error opening file");</a:t>
            </a:r>
          </a:p>
          <a:p>
            <a:pPr fontAlgn="base">
              <a:buNone/>
            </a:pPr>
            <a:r>
              <a:rPr lang="en-US" dirty="0" smtClean="0"/>
              <a:t>        </a:t>
            </a:r>
            <a:r>
              <a:rPr lang="en-US" dirty="0" err="1" smtClean="0"/>
              <a:t>getch</a:t>
            </a:r>
            <a:r>
              <a:rPr lang="en-US" dirty="0" smtClean="0"/>
              <a:t>();</a:t>
            </a:r>
          </a:p>
          <a:p>
            <a:pPr fontAlgn="base">
              <a:buNone/>
            </a:pPr>
            <a:r>
              <a:rPr lang="en-US" dirty="0" smtClean="0"/>
              <a:t>        exit(ERROR_FILE_OPEN);</a:t>
            </a:r>
          </a:p>
          <a:p>
            <a:pPr fontAlgn="base">
              <a:buNone/>
            </a:pPr>
            <a:r>
              <a:rPr lang="en-US" dirty="0" smtClean="0"/>
              <a:t>    }</a:t>
            </a:r>
          </a:p>
          <a:p>
            <a:pPr fontAlgn="base">
              <a:buNone/>
            </a:pPr>
            <a:r>
              <a:rPr lang="en-US" dirty="0" smtClean="0"/>
              <a:t>     </a:t>
            </a:r>
            <a:r>
              <a:rPr lang="en-US" dirty="0" err="1" smtClean="0"/>
              <a:t>scanf</a:t>
            </a:r>
            <a:r>
              <a:rPr lang="en-US" dirty="0" smtClean="0"/>
              <a:t>("%d", &amp;number);</a:t>
            </a:r>
          </a:p>
          <a:p>
            <a:pPr fontAlgn="base">
              <a:buNone/>
            </a:pPr>
            <a:r>
              <a:rPr lang="en-US" dirty="0" smtClean="0"/>
              <a:t>    </a:t>
            </a:r>
            <a:r>
              <a:rPr lang="en-US" dirty="0" err="1" smtClean="0"/>
              <a:t>fwrite</a:t>
            </a:r>
            <a:r>
              <a:rPr lang="en-US" dirty="0" smtClean="0"/>
              <a:t>(&amp;number, </a:t>
            </a:r>
            <a:r>
              <a:rPr lang="en-US" dirty="0" err="1" smtClean="0"/>
              <a:t>sizeof</a:t>
            </a:r>
            <a:r>
              <a:rPr lang="en-US" dirty="0" smtClean="0"/>
              <a:t>(</a:t>
            </a:r>
            <a:r>
              <a:rPr lang="en-US" dirty="0" err="1" smtClean="0"/>
              <a:t>int</a:t>
            </a:r>
            <a:r>
              <a:rPr lang="en-US" dirty="0" smtClean="0"/>
              <a:t>), 1, output);</a:t>
            </a:r>
          </a:p>
          <a:p>
            <a:pPr fontAlgn="base">
              <a:buNone/>
            </a:pPr>
            <a:r>
              <a:rPr lang="en-US" dirty="0" smtClean="0"/>
              <a:t>     </a:t>
            </a:r>
            <a:r>
              <a:rPr lang="en-US" dirty="0" err="1" smtClean="0"/>
              <a:t>fclose</a:t>
            </a:r>
            <a:r>
              <a:rPr lang="en-US" dirty="0" smtClean="0"/>
              <a:t>(output);</a:t>
            </a:r>
          </a:p>
          <a:p>
            <a:pPr fontAlgn="base">
              <a:buNone/>
            </a:pPr>
            <a:r>
              <a:rPr lang="en-US" dirty="0" smtClean="0"/>
              <a:t>    _</a:t>
            </a:r>
            <a:r>
              <a:rPr lang="en-US" dirty="0" err="1" smtClean="0"/>
              <a:t>getch</a:t>
            </a:r>
            <a:r>
              <a:rPr lang="en-US" dirty="0" smtClean="0"/>
              <a:t>();</a:t>
            </a:r>
          </a:p>
          <a:p>
            <a:pPr fontAlgn="base">
              <a:buNone/>
            </a:pPr>
            <a:r>
              <a:rPr lang="en-US" dirty="0" smtClean="0"/>
              <a:t>}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Двоичные файлы - чтение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pPr fontAlgn="base">
              <a:buNone/>
            </a:pPr>
            <a:r>
              <a:rPr lang="en-US" dirty="0" smtClean="0"/>
              <a:t>#include &lt;</a:t>
            </a:r>
            <a:r>
              <a:rPr lang="en-US" dirty="0" err="1" smtClean="0"/>
              <a:t>conio.h</a:t>
            </a:r>
            <a:r>
              <a:rPr lang="en-US" dirty="0" smtClean="0"/>
              <a:t>&gt;</a:t>
            </a:r>
          </a:p>
          <a:p>
            <a:pPr fontAlgn="base">
              <a:buNone/>
            </a:pPr>
            <a:r>
              <a:rPr lang="en-US" dirty="0" smtClean="0"/>
              <a:t>#include &lt;</a:t>
            </a:r>
            <a:r>
              <a:rPr lang="en-US" dirty="0" err="1" smtClean="0"/>
              <a:t>stdio.h</a:t>
            </a:r>
            <a:r>
              <a:rPr lang="en-US" dirty="0" smtClean="0"/>
              <a:t>&gt;</a:t>
            </a:r>
          </a:p>
          <a:p>
            <a:pPr fontAlgn="base">
              <a:buNone/>
            </a:pPr>
            <a:r>
              <a:rPr lang="en-US" dirty="0" smtClean="0"/>
              <a:t>#include &lt;</a:t>
            </a:r>
            <a:r>
              <a:rPr lang="en-US" dirty="0" err="1" smtClean="0"/>
              <a:t>stdlib.h</a:t>
            </a:r>
            <a:r>
              <a:rPr lang="en-US" dirty="0" smtClean="0"/>
              <a:t>&gt;</a:t>
            </a:r>
          </a:p>
          <a:p>
            <a:pPr fontAlgn="base">
              <a:buNone/>
            </a:pPr>
            <a:r>
              <a:rPr lang="en-US" dirty="0" smtClean="0"/>
              <a:t> #define ERROR_FILE_OPEN -3</a:t>
            </a:r>
          </a:p>
          <a:p>
            <a:pPr fontAlgn="base">
              <a:buNone/>
            </a:pPr>
            <a:r>
              <a:rPr lang="en-US" dirty="0" smtClean="0"/>
              <a:t> void main() {</a:t>
            </a:r>
          </a:p>
          <a:p>
            <a:pPr fontAlgn="base">
              <a:buNone/>
            </a:pPr>
            <a:r>
              <a:rPr lang="en-US" dirty="0" smtClean="0"/>
              <a:t>    FILE *input = NULL;</a:t>
            </a:r>
          </a:p>
          <a:p>
            <a:pPr fontAlgn="base">
              <a:buNone/>
            </a:pPr>
            <a:r>
              <a:rPr lang="en-US" dirty="0" smtClean="0"/>
              <a:t>    </a:t>
            </a:r>
            <a:r>
              <a:rPr lang="en-US" dirty="0" err="1" smtClean="0"/>
              <a:t>int</a:t>
            </a:r>
            <a:r>
              <a:rPr lang="en-US" dirty="0" smtClean="0"/>
              <a:t> number;</a:t>
            </a:r>
          </a:p>
          <a:p>
            <a:pPr fontAlgn="base">
              <a:buNone/>
            </a:pPr>
            <a:r>
              <a:rPr lang="en-US" dirty="0" smtClean="0"/>
              <a:t>     input = </a:t>
            </a:r>
            <a:r>
              <a:rPr lang="en-US" dirty="0" err="1" smtClean="0"/>
              <a:t>fopen</a:t>
            </a:r>
            <a:r>
              <a:rPr lang="en-US" dirty="0" smtClean="0"/>
              <a:t>("D:/c/output.bin", "</a:t>
            </a:r>
            <a:r>
              <a:rPr lang="en-US" dirty="0" err="1" smtClean="0"/>
              <a:t>rb</a:t>
            </a:r>
            <a:r>
              <a:rPr lang="en-US" dirty="0" smtClean="0"/>
              <a:t>");</a:t>
            </a:r>
          </a:p>
          <a:p>
            <a:pPr fontAlgn="base">
              <a:buNone/>
            </a:pPr>
            <a:r>
              <a:rPr lang="en-US" dirty="0" smtClean="0"/>
              <a:t>    if (input == NULL) {</a:t>
            </a:r>
          </a:p>
          <a:p>
            <a:pPr fontAlgn="base">
              <a:buNone/>
            </a:pPr>
            <a:r>
              <a:rPr lang="en-US" dirty="0" smtClean="0"/>
              <a:t>        </a:t>
            </a:r>
            <a:r>
              <a:rPr lang="en-US" dirty="0" err="1" smtClean="0"/>
              <a:t>printf</a:t>
            </a:r>
            <a:r>
              <a:rPr lang="en-US" dirty="0" smtClean="0"/>
              <a:t>("Error opening file");</a:t>
            </a:r>
          </a:p>
          <a:p>
            <a:pPr fontAlgn="base">
              <a:buNone/>
            </a:pPr>
            <a:r>
              <a:rPr lang="en-US" dirty="0" smtClean="0"/>
              <a:t>        </a:t>
            </a:r>
            <a:r>
              <a:rPr lang="en-US" dirty="0" err="1" smtClean="0"/>
              <a:t>getch</a:t>
            </a:r>
            <a:r>
              <a:rPr lang="en-US" dirty="0" smtClean="0"/>
              <a:t>();</a:t>
            </a:r>
          </a:p>
          <a:p>
            <a:pPr fontAlgn="base">
              <a:buNone/>
            </a:pPr>
            <a:r>
              <a:rPr lang="en-US" dirty="0" smtClean="0"/>
              <a:t>        exit(ERROR_FILE_OPEN);</a:t>
            </a:r>
          </a:p>
          <a:p>
            <a:pPr fontAlgn="base">
              <a:buNone/>
            </a:pPr>
            <a:r>
              <a:rPr lang="en-US" dirty="0" smtClean="0"/>
              <a:t>    }</a:t>
            </a:r>
          </a:p>
          <a:p>
            <a:pPr fontAlgn="base">
              <a:buNone/>
            </a:pPr>
            <a:r>
              <a:rPr lang="en-US" dirty="0" smtClean="0"/>
              <a:t>     </a:t>
            </a:r>
            <a:r>
              <a:rPr lang="en-US" dirty="0" err="1" smtClean="0"/>
              <a:t>fread</a:t>
            </a:r>
            <a:r>
              <a:rPr lang="en-US" dirty="0" smtClean="0"/>
              <a:t>(&amp;number, </a:t>
            </a:r>
            <a:r>
              <a:rPr lang="en-US" dirty="0" err="1" smtClean="0"/>
              <a:t>sizeof</a:t>
            </a:r>
            <a:r>
              <a:rPr lang="en-US" dirty="0" smtClean="0"/>
              <a:t>(</a:t>
            </a:r>
            <a:r>
              <a:rPr lang="en-US" dirty="0" err="1" smtClean="0"/>
              <a:t>int</a:t>
            </a:r>
            <a:r>
              <a:rPr lang="en-US" dirty="0" smtClean="0"/>
              <a:t>), 1, input);</a:t>
            </a:r>
          </a:p>
          <a:p>
            <a:pPr fontAlgn="base">
              <a:buNone/>
            </a:pPr>
            <a:r>
              <a:rPr lang="en-US" dirty="0" smtClean="0"/>
              <a:t>    </a:t>
            </a:r>
            <a:r>
              <a:rPr lang="en-US" dirty="0" err="1" smtClean="0"/>
              <a:t>printf</a:t>
            </a:r>
            <a:r>
              <a:rPr lang="en-US" dirty="0" smtClean="0"/>
              <a:t>("%d", number);</a:t>
            </a:r>
          </a:p>
          <a:p>
            <a:pPr fontAlgn="base">
              <a:buNone/>
            </a:pPr>
            <a:r>
              <a:rPr lang="en-US" dirty="0" smtClean="0"/>
              <a:t>     </a:t>
            </a:r>
            <a:r>
              <a:rPr lang="en-US" dirty="0" err="1" smtClean="0"/>
              <a:t>fclose</a:t>
            </a:r>
            <a:r>
              <a:rPr lang="en-US" dirty="0" smtClean="0"/>
              <a:t>(input);</a:t>
            </a:r>
          </a:p>
          <a:p>
            <a:pPr fontAlgn="base">
              <a:buNone/>
            </a:pPr>
            <a:r>
              <a:rPr lang="en-US" dirty="0" smtClean="0"/>
              <a:t>    _</a:t>
            </a:r>
            <a:r>
              <a:rPr lang="en-US" dirty="0" err="1" smtClean="0"/>
              <a:t>getch</a:t>
            </a:r>
            <a:r>
              <a:rPr lang="en-US" dirty="0" smtClean="0"/>
              <a:t>();</a:t>
            </a:r>
          </a:p>
          <a:p>
            <a:pPr fontAlgn="base">
              <a:buNone/>
            </a:pPr>
            <a:r>
              <a:rPr lang="en-US" dirty="0" smtClean="0"/>
              <a:t>}</a:t>
            </a:r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Управление указателем в двоичном файле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 smtClean="0"/>
              <a:t>fseek</a:t>
            </a:r>
            <a:r>
              <a:rPr lang="en-US" dirty="0" smtClean="0"/>
              <a:t> ( FILE * stream, long </a:t>
            </a:r>
            <a:r>
              <a:rPr lang="en-US" dirty="0" err="1" smtClean="0"/>
              <a:t>int</a:t>
            </a:r>
            <a:r>
              <a:rPr lang="en-US" dirty="0" smtClean="0"/>
              <a:t> offset, </a:t>
            </a:r>
            <a:r>
              <a:rPr lang="en-US" dirty="0" err="1" smtClean="0"/>
              <a:t>int</a:t>
            </a:r>
            <a:r>
              <a:rPr lang="en-US" dirty="0" smtClean="0"/>
              <a:t> origin );</a:t>
            </a:r>
            <a:endParaRPr lang="ru-RU" dirty="0" smtClean="0"/>
          </a:p>
          <a:p>
            <a:endParaRPr lang="ru-RU" dirty="0" smtClean="0"/>
          </a:p>
          <a:p>
            <a:pPr fontAlgn="base"/>
            <a:r>
              <a:rPr lang="ru-RU" dirty="0" err="1" smtClean="0"/>
              <a:t>fseek</a:t>
            </a:r>
            <a:r>
              <a:rPr lang="ru-RU" dirty="0" smtClean="0"/>
              <a:t> принимает в качестве аргументов указатель на поток и сдвиг в </a:t>
            </a:r>
            <a:r>
              <a:rPr lang="ru-RU" dirty="0" err="1" smtClean="0"/>
              <a:t>offset</a:t>
            </a:r>
            <a:r>
              <a:rPr lang="ru-RU" dirty="0" smtClean="0"/>
              <a:t> байт относительно </a:t>
            </a:r>
            <a:r>
              <a:rPr lang="ru-RU" dirty="0" err="1" smtClean="0"/>
              <a:t>origin</a:t>
            </a:r>
            <a:r>
              <a:rPr lang="ru-RU" dirty="0" smtClean="0"/>
              <a:t>. </a:t>
            </a:r>
            <a:r>
              <a:rPr lang="ru-RU" dirty="0" err="1" smtClean="0"/>
              <a:t>origin</a:t>
            </a:r>
            <a:r>
              <a:rPr lang="ru-RU" dirty="0" smtClean="0"/>
              <a:t> может принимать три значения</a:t>
            </a:r>
          </a:p>
          <a:p>
            <a:pPr fontAlgn="base"/>
            <a:r>
              <a:rPr lang="ru-RU" b="1" dirty="0" smtClean="0"/>
              <a:t>SEEK_SET</a:t>
            </a:r>
            <a:r>
              <a:rPr lang="ru-RU" dirty="0" smtClean="0"/>
              <a:t> - начало файла</a:t>
            </a:r>
          </a:p>
          <a:p>
            <a:pPr fontAlgn="base"/>
            <a:r>
              <a:rPr lang="ru-RU" b="1" dirty="0" smtClean="0"/>
              <a:t>SEEK_CUR</a:t>
            </a:r>
            <a:r>
              <a:rPr lang="ru-RU" dirty="0" smtClean="0"/>
              <a:t> - текущее положение файла</a:t>
            </a:r>
          </a:p>
          <a:p>
            <a:pPr fontAlgn="base"/>
            <a:r>
              <a:rPr lang="ru-RU" b="1" dirty="0" smtClean="0"/>
              <a:t>SEEK_END</a:t>
            </a:r>
            <a:r>
              <a:rPr lang="ru-RU" dirty="0" smtClean="0"/>
              <a:t> - конец файла. К сожалению, стандартом не определено, что такое конец файла, поэтому полагаться на эту функцию нельзя.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Запись числа и чтение его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47500" lnSpcReduction="20000"/>
          </a:bodyPr>
          <a:lstStyle/>
          <a:p>
            <a:pPr fontAlgn="base">
              <a:buNone/>
            </a:pPr>
            <a:r>
              <a:rPr lang="en-US" dirty="0" smtClean="0"/>
              <a:t>#include &lt;</a:t>
            </a:r>
            <a:r>
              <a:rPr lang="en-US" dirty="0" err="1" smtClean="0"/>
              <a:t>conio.h</a:t>
            </a:r>
            <a:r>
              <a:rPr lang="en-US" dirty="0" smtClean="0"/>
              <a:t>&gt;</a:t>
            </a:r>
          </a:p>
          <a:p>
            <a:pPr fontAlgn="base">
              <a:buNone/>
            </a:pPr>
            <a:r>
              <a:rPr lang="en-US" dirty="0" smtClean="0"/>
              <a:t>#include &lt;</a:t>
            </a:r>
            <a:r>
              <a:rPr lang="en-US" dirty="0" err="1" smtClean="0"/>
              <a:t>stdio.h</a:t>
            </a:r>
            <a:r>
              <a:rPr lang="en-US" dirty="0" smtClean="0"/>
              <a:t>&gt;</a:t>
            </a:r>
          </a:p>
          <a:p>
            <a:pPr fontAlgn="base">
              <a:buNone/>
            </a:pPr>
            <a:r>
              <a:rPr lang="en-US" dirty="0" smtClean="0"/>
              <a:t>#include &lt;</a:t>
            </a:r>
            <a:r>
              <a:rPr lang="en-US" dirty="0" err="1" smtClean="0"/>
              <a:t>stdlib.h</a:t>
            </a:r>
            <a:r>
              <a:rPr lang="en-US" dirty="0" smtClean="0"/>
              <a:t>&gt;</a:t>
            </a:r>
          </a:p>
          <a:p>
            <a:pPr fontAlgn="base">
              <a:buNone/>
            </a:pPr>
            <a:r>
              <a:rPr lang="en-US" dirty="0" smtClean="0"/>
              <a:t> #define ERROR_FILE_OPEN -3</a:t>
            </a:r>
          </a:p>
          <a:p>
            <a:pPr fontAlgn="base">
              <a:buNone/>
            </a:pPr>
            <a:r>
              <a:rPr lang="en-US" dirty="0" smtClean="0"/>
              <a:t> void main() {</a:t>
            </a:r>
          </a:p>
          <a:p>
            <a:pPr fontAlgn="base">
              <a:buNone/>
            </a:pPr>
            <a:r>
              <a:rPr lang="en-US" dirty="0" smtClean="0"/>
              <a:t>    FILE *</a:t>
            </a:r>
            <a:r>
              <a:rPr lang="en-US" dirty="0" err="1" smtClean="0"/>
              <a:t>iofile</a:t>
            </a:r>
            <a:r>
              <a:rPr lang="en-US" dirty="0" smtClean="0"/>
              <a:t> = NULL;</a:t>
            </a:r>
          </a:p>
          <a:p>
            <a:pPr fontAlgn="base">
              <a:buNone/>
            </a:pPr>
            <a:r>
              <a:rPr lang="en-US" dirty="0" smtClean="0"/>
              <a:t>    </a:t>
            </a:r>
            <a:r>
              <a:rPr lang="en-US" dirty="0" err="1" smtClean="0"/>
              <a:t>int</a:t>
            </a:r>
            <a:r>
              <a:rPr lang="en-US" dirty="0" smtClean="0"/>
              <a:t> number;</a:t>
            </a:r>
            <a:endParaRPr lang="ru-RU" dirty="0" smtClean="0"/>
          </a:p>
          <a:p>
            <a:pPr fontAlgn="base">
              <a:buNone/>
            </a:pPr>
            <a:endParaRPr lang="en-US" dirty="0" smtClean="0"/>
          </a:p>
          <a:p>
            <a:pPr fontAlgn="base">
              <a:buNone/>
            </a:pPr>
            <a:r>
              <a:rPr lang="en-US" dirty="0" smtClean="0"/>
              <a:t>     </a:t>
            </a:r>
            <a:r>
              <a:rPr lang="en-US" dirty="0" err="1" smtClean="0"/>
              <a:t>iofile</a:t>
            </a:r>
            <a:r>
              <a:rPr lang="en-US" dirty="0" smtClean="0"/>
              <a:t> = </a:t>
            </a:r>
            <a:r>
              <a:rPr lang="en-US" dirty="0" err="1" smtClean="0"/>
              <a:t>fopen</a:t>
            </a:r>
            <a:r>
              <a:rPr lang="en-US" dirty="0" smtClean="0"/>
              <a:t>("D:/c/output.bin", "</a:t>
            </a:r>
            <a:r>
              <a:rPr lang="en-US" dirty="0" err="1" smtClean="0"/>
              <a:t>w+b</a:t>
            </a:r>
            <a:r>
              <a:rPr lang="en-US" dirty="0" smtClean="0"/>
              <a:t>");</a:t>
            </a:r>
          </a:p>
          <a:p>
            <a:pPr fontAlgn="base">
              <a:buNone/>
            </a:pPr>
            <a:r>
              <a:rPr lang="en-US" dirty="0" smtClean="0"/>
              <a:t>    if (</a:t>
            </a:r>
            <a:r>
              <a:rPr lang="en-US" dirty="0" err="1" smtClean="0"/>
              <a:t>iofile</a:t>
            </a:r>
            <a:r>
              <a:rPr lang="en-US" dirty="0" smtClean="0"/>
              <a:t> == NULL) {</a:t>
            </a:r>
          </a:p>
          <a:p>
            <a:pPr fontAlgn="base">
              <a:buNone/>
            </a:pPr>
            <a:r>
              <a:rPr lang="en-US" dirty="0" smtClean="0"/>
              <a:t>        </a:t>
            </a:r>
            <a:r>
              <a:rPr lang="en-US" dirty="0" err="1" smtClean="0"/>
              <a:t>printf</a:t>
            </a:r>
            <a:r>
              <a:rPr lang="en-US" dirty="0" smtClean="0"/>
              <a:t>("Error opening file");</a:t>
            </a:r>
          </a:p>
          <a:p>
            <a:pPr fontAlgn="base">
              <a:buNone/>
            </a:pPr>
            <a:r>
              <a:rPr lang="en-US" dirty="0" smtClean="0"/>
              <a:t>        </a:t>
            </a:r>
            <a:r>
              <a:rPr lang="en-US" dirty="0" err="1" smtClean="0"/>
              <a:t>getch</a:t>
            </a:r>
            <a:r>
              <a:rPr lang="en-US" dirty="0" smtClean="0"/>
              <a:t>();</a:t>
            </a:r>
          </a:p>
          <a:p>
            <a:pPr fontAlgn="base">
              <a:buNone/>
            </a:pPr>
            <a:r>
              <a:rPr lang="en-US" dirty="0" smtClean="0"/>
              <a:t>        exit(ERROR_FILE_OPEN);</a:t>
            </a:r>
          </a:p>
          <a:p>
            <a:pPr fontAlgn="base">
              <a:buNone/>
            </a:pPr>
            <a:r>
              <a:rPr lang="en-US" dirty="0" smtClean="0"/>
              <a:t>    }</a:t>
            </a:r>
          </a:p>
          <a:p>
            <a:pPr fontAlgn="base">
              <a:buNone/>
            </a:pPr>
            <a:r>
              <a:rPr lang="en-US" dirty="0" smtClean="0"/>
              <a:t>     </a:t>
            </a:r>
            <a:r>
              <a:rPr lang="en-US" dirty="0" err="1" smtClean="0"/>
              <a:t>scanf</a:t>
            </a:r>
            <a:r>
              <a:rPr lang="en-US" dirty="0" smtClean="0"/>
              <a:t>("%d", &amp;number);</a:t>
            </a:r>
          </a:p>
          <a:p>
            <a:pPr fontAlgn="base">
              <a:buNone/>
            </a:pPr>
            <a:r>
              <a:rPr lang="en-US" dirty="0" smtClean="0"/>
              <a:t>    </a:t>
            </a:r>
            <a:r>
              <a:rPr lang="en-US" dirty="0" err="1" smtClean="0"/>
              <a:t>fwrite</a:t>
            </a:r>
            <a:r>
              <a:rPr lang="en-US" dirty="0" smtClean="0"/>
              <a:t>(&amp;number, </a:t>
            </a:r>
            <a:r>
              <a:rPr lang="en-US" dirty="0" err="1" smtClean="0"/>
              <a:t>sizeof</a:t>
            </a:r>
            <a:r>
              <a:rPr lang="en-US" dirty="0" smtClean="0"/>
              <a:t>(</a:t>
            </a:r>
            <a:r>
              <a:rPr lang="en-US" dirty="0" err="1" smtClean="0"/>
              <a:t>int</a:t>
            </a:r>
            <a:r>
              <a:rPr lang="en-US" dirty="0" smtClean="0"/>
              <a:t>), 1, </a:t>
            </a:r>
            <a:r>
              <a:rPr lang="en-US" dirty="0" err="1" smtClean="0"/>
              <a:t>iofile</a:t>
            </a:r>
            <a:r>
              <a:rPr lang="en-US" dirty="0" smtClean="0"/>
              <a:t>);</a:t>
            </a:r>
          </a:p>
          <a:p>
            <a:pPr fontAlgn="base">
              <a:buNone/>
            </a:pPr>
            <a:r>
              <a:rPr lang="en-US" dirty="0" smtClean="0"/>
              <a:t>    </a:t>
            </a:r>
            <a:r>
              <a:rPr lang="en-US" dirty="0" err="1" smtClean="0"/>
              <a:t>fseek</a:t>
            </a:r>
            <a:r>
              <a:rPr lang="en-US" dirty="0" smtClean="0"/>
              <a:t>(</a:t>
            </a:r>
            <a:r>
              <a:rPr lang="en-US" dirty="0" err="1" smtClean="0"/>
              <a:t>iofile</a:t>
            </a:r>
            <a:r>
              <a:rPr lang="en-US" dirty="0" smtClean="0"/>
              <a:t>, 0, SEEK_SET);</a:t>
            </a:r>
          </a:p>
          <a:p>
            <a:pPr fontAlgn="base">
              <a:buNone/>
            </a:pPr>
            <a:r>
              <a:rPr lang="en-US" dirty="0" smtClean="0"/>
              <a:t>    number = 0;</a:t>
            </a:r>
          </a:p>
          <a:p>
            <a:pPr fontAlgn="base">
              <a:buNone/>
            </a:pPr>
            <a:r>
              <a:rPr lang="en-US" dirty="0" smtClean="0"/>
              <a:t>    </a:t>
            </a:r>
            <a:r>
              <a:rPr lang="en-US" dirty="0" err="1" smtClean="0"/>
              <a:t>fread</a:t>
            </a:r>
            <a:r>
              <a:rPr lang="en-US" dirty="0" smtClean="0"/>
              <a:t>(&amp;number, </a:t>
            </a:r>
            <a:r>
              <a:rPr lang="en-US" dirty="0" err="1" smtClean="0"/>
              <a:t>sizeof</a:t>
            </a:r>
            <a:r>
              <a:rPr lang="en-US" dirty="0" smtClean="0"/>
              <a:t>(</a:t>
            </a:r>
            <a:r>
              <a:rPr lang="en-US" dirty="0" err="1" smtClean="0"/>
              <a:t>int</a:t>
            </a:r>
            <a:r>
              <a:rPr lang="en-US" dirty="0" smtClean="0"/>
              <a:t>), 1, </a:t>
            </a:r>
            <a:r>
              <a:rPr lang="en-US" dirty="0" err="1" smtClean="0"/>
              <a:t>iofile</a:t>
            </a:r>
            <a:r>
              <a:rPr lang="en-US" dirty="0" smtClean="0"/>
              <a:t>);</a:t>
            </a:r>
          </a:p>
          <a:p>
            <a:pPr fontAlgn="base">
              <a:buNone/>
            </a:pPr>
            <a:r>
              <a:rPr lang="en-US" dirty="0" smtClean="0"/>
              <a:t>    </a:t>
            </a:r>
            <a:r>
              <a:rPr lang="en-US" dirty="0" err="1" smtClean="0"/>
              <a:t>printf</a:t>
            </a:r>
            <a:r>
              <a:rPr lang="en-US" dirty="0" smtClean="0"/>
              <a:t>("%d", number);</a:t>
            </a:r>
          </a:p>
          <a:p>
            <a:pPr fontAlgn="base">
              <a:buNone/>
            </a:pPr>
            <a:r>
              <a:rPr lang="en-US" dirty="0" smtClean="0"/>
              <a:t>     </a:t>
            </a:r>
            <a:r>
              <a:rPr lang="en-US" dirty="0" err="1" smtClean="0"/>
              <a:t>fclose</a:t>
            </a:r>
            <a:r>
              <a:rPr lang="en-US" dirty="0" smtClean="0"/>
              <a:t>(</a:t>
            </a:r>
            <a:r>
              <a:rPr lang="en-US" dirty="0" err="1" smtClean="0"/>
              <a:t>iofile</a:t>
            </a:r>
            <a:r>
              <a:rPr lang="en-US" dirty="0" smtClean="0"/>
              <a:t>);</a:t>
            </a:r>
          </a:p>
          <a:p>
            <a:pPr fontAlgn="base">
              <a:buNone/>
            </a:pPr>
            <a:r>
              <a:rPr lang="en-US" dirty="0" smtClean="0"/>
              <a:t>    _</a:t>
            </a:r>
            <a:r>
              <a:rPr lang="en-US" dirty="0" err="1" smtClean="0"/>
              <a:t>getch</a:t>
            </a:r>
            <a:r>
              <a:rPr lang="en-US" dirty="0" smtClean="0"/>
              <a:t>();</a:t>
            </a:r>
          </a:p>
          <a:p>
            <a:pPr fontAlgn="base">
              <a:buNone/>
            </a:pPr>
            <a:r>
              <a:rPr lang="en-US" dirty="0" smtClean="0"/>
              <a:t>}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Функции управления позицией в двоичном файле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err="1" smtClean="0"/>
              <a:t>int</a:t>
            </a:r>
            <a:r>
              <a:rPr lang="fr-FR" dirty="0" smtClean="0"/>
              <a:t> </a:t>
            </a:r>
            <a:r>
              <a:rPr lang="fr-FR" dirty="0" err="1" smtClean="0"/>
              <a:t>fgetpos</a:t>
            </a:r>
            <a:r>
              <a:rPr lang="fr-FR" dirty="0" smtClean="0"/>
              <a:t> ( FILE * </a:t>
            </a:r>
            <a:r>
              <a:rPr lang="fr-FR" dirty="0" err="1" smtClean="0"/>
              <a:t>stream</a:t>
            </a:r>
            <a:r>
              <a:rPr lang="fr-FR" dirty="0" smtClean="0"/>
              <a:t>, </a:t>
            </a:r>
            <a:r>
              <a:rPr lang="fr-FR" dirty="0" err="1" smtClean="0"/>
              <a:t>fpos_t</a:t>
            </a:r>
            <a:r>
              <a:rPr lang="fr-FR" dirty="0" smtClean="0"/>
              <a:t> * </a:t>
            </a:r>
            <a:r>
              <a:rPr lang="fr-FR" dirty="0" err="1" smtClean="0"/>
              <a:t>pos</a:t>
            </a:r>
            <a:r>
              <a:rPr lang="fr-FR" dirty="0" smtClean="0"/>
              <a:t> );</a:t>
            </a:r>
            <a:endParaRPr lang="ru-RU" dirty="0" smtClean="0"/>
          </a:p>
          <a:p>
            <a:r>
              <a:rPr lang="fr-FR" dirty="0" err="1" smtClean="0"/>
              <a:t>int</a:t>
            </a:r>
            <a:r>
              <a:rPr lang="fr-FR" dirty="0" smtClean="0"/>
              <a:t> </a:t>
            </a:r>
            <a:r>
              <a:rPr lang="fr-FR" dirty="0" err="1" smtClean="0"/>
              <a:t>fsetpos</a:t>
            </a:r>
            <a:r>
              <a:rPr lang="fr-FR" dirty="0" smtClean="0"/>
              <a:t> ( FILE * </a:t>
            </a:r>
            <a:r>
              <a:rPr lang="fr-FR" dirty="0" err="1" smtClean="0"/>
              <a:t>stream</a:t>
            </a:r>
            <a:r>
              <a:rPr lang="fr-FR" dirty="0" smtClean="0"/>
              <a:t>, </a:t>
            </a:r>
            <a:r>
              <a:rPr lang="fr-FR" dirty="0" err="1" smtClean="0"/>
              <a:t>const</a:t>
            </a:r>
            <a:r>
              <a:rPr lang="fr-FR" dirty="0" smtClean="0"/>
              <a:t> </a:t>
            </a:r>
            <a:r>
              <a:rPr lang="fr-FR" dirty="0" err="1" smtClean="0"/>
              <a:t>fpos_t</a:t>
            </a:r>
            <a:r>
              <a:rPr lang="fr-FR" dirty="0" smtClean="0"/>
              <a:t> * </a:t>
            </a:r>
            <a:r>
              <a:rPr lang="fr-FR" dirty="0" err="1" smtClean="0"/>
              <a:t>pos</a:t>
            </a:r>
            <a:r>
              <a:rPr lang="fr-FR" dirty="0" smtClean="0"/>
              <a:t> );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//пример использования функции </a:t>
            </a:r>
            <a:r>
              <a:rPr lang="en-US" dirty="0" err="1" smtClean="0"/>
              <a:t>fgetpos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pPr fontAlgn="base">
              <a:buNone/>
            </a:pPr>
            <a:r>
              <a:rPr lang="en-US" dirty="0" smtClean="0"/>
              <a:t>#include &lt;</a:t>
            </a:r>
            <a:r>
              <a:rPr lang="en-US" dirty="0" err="1" smtClean="0"/>
              <a:t>cstdio</a:t>
            </a:r>
            <a:r>
              <a:rPr lang="en-US" dirty="0" smtClean="0"/>
              <a:t>&gt;</a:t>
            </a:r>
          </a:p>
          <a:p>
            <a:pPr fontAlgn="base">
              <a:buNone/>
            </a:pPr>
            <a:r>
              <a:rPr lang="en-US" dirty="0" smtClean="0"/>
              <a:t>#include &lt;</a:t>
            </a:r>
            <a:r>
              <a:rPr lang="en-US" dirty="0" err="1" smtClean="0"/>
              <a:t>iostream</a:t>
            </a:r>
            <a:r>
              <a:rPr lang="en-US" dirty="0" smtClean="0"/>
              <a:t>&gt;</a:t>
            </a:r>
          </a:p>
          <a:p>
            <a:pPr fontAlgn="base">
              <a:buNone/>
            </a:pPr>
            <a:r>
              <a:rPr lang="en-US" dirty="0" smtClean="0"/>
              <a:t> </a:t>
            </a:r>
            <a:r>
              <a:rPr lang="en-US" dirty="0" err="1" smtClean="0"/>
              <a:t>int</a:t>
            </a:r>
            <a:r>
              <a:rPr lang="en-US" dirty="0" smtClean="0"/>
              <a:t> main()</a:t>
            </a:r>
          </a:p>
          <a:p>
            <a:pPr fontAlgn="base">
              <a:buNone/>
            </a:pPr>
            <a:r>
              <a:rPr lang="en-US" dirty="0" smtClean="0"/>
              <a:t>{   FILE * </a:t>
            </a:r>
            <a:r>
              <a:rPr lang="en-US" dirty="0" err="1" smtClean="0"/>
              <a:t>ptrFile</a:t>
            </a:r>
            <a:r>
              <a:rPr lang="en-US" dirty="0" smtClean="0"/>
              <a:t> = </a:t>
            </a:r>
            <a:r>
              <a:rPr lang="en-US" dirty="0" err="1" smtClean="0"/>
              <a:t>fopen</a:t>
            </a:r>
            <a:r>
              <a:rPr lang="en-US" dirty="0" smtClean="0"/>
              <a:t> ("</a:t>
            </a:r>
            <a:r>
              <a:rPr lang="en-US" dirty="0" err="1" smtClean="0"/>
              <a:t>file.txt","r</a:t>
            </a:r>
            <a:r>
              <a:rPr lang="en-US" dirty="0" smtClean="0"/>
              <a:t>");</a:t>
            </a:r>
          </a:p>
          <a:p>
            <a:pPr fontAlgn="base">
              <a:buNone/>
            </a:pPr>
            <a:r>
              <a:rPr lang="en-US" dirty="0" smtClean="0"/>
              <a:t>    </a:t>
            </a:r>
            <a:r>
              <a:rPr lang="en-US" dirty="0" err="1" smtClean="0"/>
              <a:t>fpos_t</a:t>
            </a:r>
            <a:r>
              <a:rPr lang="en-US" dirty="0" smtClean="0"/>
              <a:t> pos;</a:t>
            </a:r>
          </a:p>
          <a:p>
            <a:pPr fontAlgn="base">
              <a:buNone/>
            </a:pPr>
            <a:r>
              <a:rPr lang="en-US" dirty="0" smtClean="0"/>
              <a:t>    if (</a:t>
            </a:r>
            <a:r>
              <a:rPr lang="en-US" dirty="0" err="1" smtClean="0"/>
              <a:t>ptrFile</a:t>
            </a:r>
            <a:r>
              <a:rPr lang="en-US" dirty="0" smtClean="0"/>
              <a:t> == NULL) </a:t>
            </a:r>
            <a:r>
              <a:rPr lang="en-US" dirty="0" err="1" smtClean="0"/>
              <a:t>perror</a:t>
            </a:r>
            <a:r>
              <a:rPr lang="en-US" dirty="0" smtClean="0"/>
              <a:t> ("</a:t>
            </a:r>
            <a:r>
              <a:rPr lang="ru-RU" dirty="0" smtClean="0"/>
              <a:t>Ошибка открытия файла");</a:t>
            </a:r>
          </a:p>
          <a:p>
            <a:pPr fontAlgn="base">
              <a:buNone/>
            </a:pPr>
            <a:r>
              <a:rPr lang="ru-RU" dirty="0" smtClean="0"/>
              <a:t>   </a:t>
            </a:r>
            <a:r>
              <a:rPr lang="en-US" dirty="0" smtClean="0"/>
              <a:t>else</a:t>
            </a:r>
          </a:p>
          <a:p>
            <a:pPr fontAlgn="base">
              <a:buNone/>
            </a:pPr>
            <a:r>
              <a:rPr lang="en-US" dirty="0" smtClean="0"/>
              <a:t>   {     std::</a:t>
            </a:r>
            <a:r>
              <a:rPr lang="en-US" dirty="0" err="1" smtClean="0"/>
              <a:t>cout</a:t>
            </a:r>
            <a:r>
              <a:rPr lang="en-US" dirty="0" smtClean="0"/>
              <a:t> &lt;&lt; "</a:t>
            </a:r>
            <a:r>
              <a:rPr lang="ru-RU" dirty="0" smtClean="0"/>
              <a:t>первый символ: " &lt;&lt; (</a:t>
            </a:r>
            <a:r>
              <a:rPr lang="en-US" dirty="0" smtClean="0"/>
              <a:t>char)</a:t>
            </a:r>
            <a:r>
              <a:rPr lang="en-US" dirty="0" err="1" smtClean="0"/>
              <a:t>fgetc</a:t>
            </a:r>
            <a:r>
              <a:rPr lang="en-US" dirty="0" smtClean="0"/>
              <a:t>(</a:t>
            </a:r>
            <a:r>
              <a:rPr lang="en-US" dirty="0" err="1" smtClean="0"/>
              <a:t>ptrFile</a:t>
            </a:r>
            <a:r>
              <a:rPr lang="en-US" dirty="0" smtClean="0"/>
              <a:t>) &lt;&lt; "\n";</a:t>
            </a:r>
          </a:p>
          <a:p>
            <a:pPr fontAlgn="base">
              <a:buNone/>
            </a:pPr>
            <a:r>
              <a:rPr lang="en-US" dirty="0" smtClean="0"/>
              <a:t>      </a:t>
            </a:r>
            <a:r>
              <a:rPr lang="en-US" dirty="0" err="1" smtClean="0"/>
              <a:t>fgetpos</a:t>
            </a:r>
            <a:r>
              <a:rPr lang="en-US" dirty="0" smtClean="0"/>
              <a:t> (</a:t>
            </a:r>
            <a:r>
              <a:rPr lang="en-US" dirty="0" err="1" smtClean="0"/>
              <a:t>ptrFile,&amp;pos</a:t>
            </a:r>
            <a:r>
              <a:rPr lang="en-US" dirty="0" smtClean="0"/>
              <a:t>);                      // </a:t>
            </a:r>
            <a:r>
              <a:rPr lang="ru-RU" dirty="0" smtClean="0"/>
              <a:t>получить текущую позицию в файле</a:t>
            </a:r>
          </a:p>
          <a:p>
            <a:pPr fontAlgn="base">
              <a:buNone/>
            </a:pPr>
            <a:r>
              <a:rPr lang="ru-RU" dirty="0" smtClean="0"/>
              <a:t>      </a:t>
            </a:r>
            <a:r>
              <a:rPr lang="en-US" dirty="0" smtClean="0"/>
              <a:t>for (</a:t>
            </a:r>
            <a:r>
              <a:rPr lang="en-US" dirty="0" err="1" smtClean="0"/>
              <a:t>int</a:t>
            </a:r>
            <a:r>
              <a:rPr lang="en-US" dirty="0" smtClean="0"/>
              <a:t> counter = 0; counter &lt; 4; counter++)</a:t>
            </a:r>
          </a:p>
          <a:p>
            <a:pPr fontAlgn="base">
              <a:buNone/>
            </a:pPr>
            <a:r>
              <a:rPr lang="en-US" dirty="0" smtClean="0"/>
              <a:t>     {        </a:t>
            </a:r>
            <a:r>
              <a:rPr lang="en-US" dirty="0" err="1" smtClean="0"/>
              <a:t>fsetpos</a:t>
            </a:r>
            <a:r>
              <a:rPr lang="en-US" dirty="0" smtClean="0"/>
              <a:t> (</a:t>
            </a:r>
            <a:r>
              <a:rPr lang="en-US" dirty="0" err="1" smtClean="0"/>
              <a:t>ptrFile,&amp;pos</a:t>
            </a:r>
            <a:r>
              <a:rPr lang="en-US" dirty="0" smtClean="0"/>
              <a:t>);                                  // </a:t>
            </a:r>
            <a:r>
              <a:rPr lang="ru-RU" dirty="0" smtClean="0"/>
              <a:t>изменить позицию</a:t>
            </a:r>
          </a:p>
          <a:p>
            <a:pPr fontAlgn="base">
              <a:buNone/>
            </a:pPr>
            <a:r>
              <a:rPr lang="ru-RU" dirty="0" smtClean="0"/>
              <a:t>        </a:t>
            </a:r>
            <a:r>
              <a:rPr lang="en-US" dirty="0" smtClean="0"/>
              <a:t>std::</a:t>
            </a:r>
            <a:r>
              <a:rPr lang="en-US" dirty="0" err="1" smtClean="0"/>
              <a:t>cout</a:t>
            </a:r>
            <a:r>
              <a:rPr lang="en-US" dirty="0" smtClean="0"/>
              <a:t> &lt;&lt; "</a:t>
            </a:r>
            <a:r>
              <a:rPr lang="ru-RU" dirty="0" smtClean="0"/>
              <a:t>Второй символ: " &lt;&lt; (</a:t>
            </a:r>
            <a:r>
              <a:rPr lang="en-US" dirty="0" smtClean="0"/>
              <a:t>char)</a:t>
            </a:r>
            <a:r>
              <a:rPr lang="en-US" dirty="0" err="1" smtClean="0"/>
              <a:t>fgetc</a:t>
            </a:r>
            <a:r>
              <a:rPr lang="en-US" dirty="0" smtClean="0"/>
              <a:t> (</a:t>
            </a:r>
            <a:r>
              <a:rPr lang="en-US" dirty="0" err="1" smtClean="0"/>
              <a:t>ptrFile</a:t>
            </a:r>
            <a:r>
              <a:rPr lang="en-US" dirty="0" smtClean="0"/>
              <a:t>) &lt;&lt; "\n";</a:t>
            </a:r>
          </a:p>
          <a:p>
            <a:pPr fontAlgn="base">
              <a:buNone/>
            </a:pPr>
            <a:r>
              <a:rPr lang="en-US" dirty="0" smtClean="0"/>
              <a:t>     }</a:t>
            </a:r>
          </a:p>
          <a:p>
            <a:pPr fontAlgn="base">
              <a:buNone/>
            </a:pPr>
            <a:r>
              <a:rPr lang="en-US" dirty="0" smtClean="0"/>
              <a:t>      </a:t>
            </a:r>
            <a:r>
              <a:rPr lang="en-US" dirty="0" err="1" smtClean="0"/>
              <a:t>fclose</a:t>
            </a:r>
            <a:r>
              <a:rPr lang="en-US" dirty="0" smtClean="0"/>
              <a:t> (</a:t>
            </a:r>
            <a:r>
              <a:rPr lang="en-US" dirty="0" err="1" smtClean="0"/>
              <a:t>ptrFile</a:t>
            </a:r>
            <a:r>
              <a:rPr lang="en-US" dirty="0" smtClean="0"/>
              <a:t>);                                           // </a:t>
            </a:r>
            <a:r>
              <a:rPr lang="ru-RU" dirty="0" smtClean="0"/>
              <a:t>закрыть файл</a:t>
            </a:r>
          </a:p>
          <a:p>
            <a:pPr fontAlgn="base">
              <a:buNone/>
            </a:pPr>
            <a:r>
              <a:rPr lang="ru-RU" dirty="0" smtClean="0"/>
              <a:t>   }</a:t>
            </a:r>
          </a:p>
          <a:p>
            <a:pPr fontAlgn="base">
              <a:buNone/>
            </a:pPr>
            <a:r>
              <a:rPr lang="ru-RU" dirty="0" smtClean="0"/>
              <a:t>   </a:t>
            </a:r>
            <a:r>
              <a:rPr lang="en-US" dirty="0" smtClean="0"/>
              <a:t>return 0;</a:t>
            </a:r>
          </a:p>
          <a:p>
            <a:pPr fontAlgn="base">
              <a:buNone/>
            </a:pPr>
            <a:r>
              <a:rPr lang="en-US" dirty="0" smtClean="0"/>
              <a:t>}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Исходные предпосылки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Необходимость хранения информации во внешней памяти</a:t>
            </a:r>
          </a:p>
          <a:p>
            <a:r>
              <a:rPr lang="ru-RU" dirty="0" smtClean="0"/>
              <a:t>Необходимость обмена информацией с внешней памятью</a:t>
            </a:r>
          </a:p>
          <a:p>
            <a:r>
              <a:rPr lang="ru-RU" dirty="0" smtClean="0"/>
              <a:t>Необходимость распознавания формата данных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//пример использования функции </a:t>
            </a:r>
            <a:r>
              <a:rPr lang="en-US" dirty="0" err="1" smtClean="0"/>
              <a:t>fsetpos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fontAlgn="base">
              <a:buNone/>
            </a:pPr>
            <a:r>
              <a:rPr lang="en-US" dirty="0" smtClean="0"/>
              <a:t> #include &lt;</a:t>
            </a:r>
            <a:r>
              <a:rPr lang="en-US" dirty="0" err="1" smtClean="0"/>
              <a:t>cstdio</a:t>
            </a:r>
            <a:r>
              <a:rPr lang="en-US" dirty="0" smtClean="0"/>
              <a:t>&gt;</a:t>
            </a:r>
          </a:p>
          <a:p>
            <a:pPr fontAlgn="base">
              <a:buNone/>
            </a:pPr>
            <a:r>
              <a:rPr lang="en-US" dirty="0" smtClean="0"/>
              <a:t>#include &lt;</a:t>
            </a:r>
            <a:r>
              <a:rPr lang="en-US" dirty="0" err="1" smtClean="0"/>
              <a:t>iostream</a:t>
            </a:r>
            <a:r>
              <a:rPr lang="en-US" dirty="0" smtClean="0"/>
              <a:t>&gt;</a:t>
            </a:r>
          </a:p>
          <a:p>
            <a:pPr fontAlgn="base">
              <a:buNone/>
            </a:pPr>
            <a:r>
              <a:rPr lang="en-US" dirty="0" smtClean="0"/>
              <a:t> </a:t>
            </a:r>
            <a:r>
              <a:rPr lang="en-US" dirty="0" err="1" smtClean="0"/>
              <a:t>int</a:t>
            </a:r>
            <a:r>
              <a:rPr lang="en-US" dirty="0" smtClean="0"/>
              <a:t> main()</a:t>
            </a:r>
          </a:p>
          <a:p>
            <a:pPr fontAlgn="base">
              <a:buNone/>
            </a:pPr>
            <a:r>
              <a:rPr lang="en-US" dirty="0" smtClean="0"/>
              <a:t>{</a:t>
            </a:r>
          </a:p>
          <a:p>
            <a:pPr fontAlgn="base">
              <a:buNone/>
            </a:pPr>
            <a:r>
              <a:rPr lang="en-US" dirty="0" smtClean="0"/>
              <a:t>  FILE * </a:t>
            </a:r>
            <a:r>
              <a:rPr lang="en-US" dirty="0" err="1" smtClean="0"/>
              <a:t>ptrFile</a:t>
            </a:r>
            <a:r>
              <a:rPr lang="en-US" dirty="0" smtClean="0"/>
              <a:t> = </a:t>
            </a:r>
            <a:r>
              <a:rPr lang="en-US" dirty="0" err="1" smtClean="0"/>
              <a:t>fopen</a:t>
            </a:r>
            <a:r>
              <a:rPr lang="en-US" dirty="0" smtClean="0"/>
              <a:t>("</a:t>
            </a:r>
            <a:r>
              <a:rPr lang="en-US" dirty="0" err="1" smtClean="0"/>
              <a:t>file.txt","w</a:t>
            </a:r>
            <a:r>
              <a:rPr lang="en-US" dirty="0" smtClean="0"/>
              <a:t>");</a:t>
            </a:r>
          </a:p>
          <a:p>
            <a:pPr fontAlgn="base">
              <a:buNone/>
            </a:pPr>
            <a:r>
              <a:rPr lang="en-US" dirty="0" smtClean="0"/>
              <a:t>  </a:t>
            </a:r>
            <a:r>
              <a:rPr lang="en-US" dirty="0" err="1" smtClean="0"/>
              <a:t>fpos_t</a:t>
            </a:r>
            <a:r>
              <a:rPr lang="en-US" dirty="0" smtClean="0"/>
              <a:t> position;</a:t>
            </a:r>
          </a:p>
          <a:p>
            <a:pPr fontAlgn="base">
              <a:buNone/>
            </a:pPr>
            <a:r>
              <a:rPr lang="en-US" dirty="0" smtClean="0"/>
              <a:t>   </a:t>
            </a:r>
            <a:r>
              <a:rPr lang="en-US" dirty="0" err="1" smtClean="0"/>
              <a:t>fgetpos</a:t>
            </a:r>
            <a:r>
              <a:rPr lang="en-US" dirty="0" smtClean="0"/>
              <a:t> (</a:t>
            </a:r>
            <a:r>
              <a:rPr lang="en-US" dirty="0" err="1" smtClean="0"/>
              <a:t>ptrFile</a:t>
            </a:r>
            <a:r>
              <a:rPr lang="en-US" dirty="0" smtClean="0"/>
              <a:t>, &amp;position);                          // </a:t>
            </a:r>
            <a:r>
              <a:rPr lang="ru-RU" dirty="0" smtClean="0"/>
              <a:t>определить текущее положение в файле</a:t>
            </a:r>
          </a:p>
          <a:p>
            <a:pPr fontAlgn="base">
              <a:buNone/>
            </a:pPr>
            <a:r>
              <a:rPr lang="ru-RU" dirty="0" smtClean="0"/>
              <a:t>  </a:t>
            </a:r>
            <a:r>
              <a:rPr lang="en-US" dirty="0" err="1" smtClean="0"/>
              <a:t>fputs</a:t>
            </a:r>
            <a:r>
              <a:rPr lang="en-US" dirty="0" smtClean="0"/>
              <a:t>("</a:t>
            </a:r>
            <a:r>
              <a:rPr lang="ru-RU" dirty="0" smtClean="0"/>
              <a:t>Посмотрел фильм "Вспомнить всё". Вспомнил, что не выключил газ.",</a:t>
            </a:r>
          </a:p>
          <a:p>
            <a:pPr fontAlgn="base">
              <a:buNone/>
            </a:pPr>
            <a:r>
              <a:rPr lang="ru-RU" dirty="0" smtClean="0"/>
              <a:t>        </a:t>
            </a:r>
            <a:r>
              <a:rPr lang="en-US" dirty="0" err="1" smtClean="0"/>
              <a:t>ptrFile</a:t>
            </a:r>
            <a:r>
              <a:rPr lang="en-US" dirty="0" smtClean="0"/>
              <a:t>);                                        // </a:t>
            </a:r>
            <a:r>
              <a:rPr lang="ru-RU" dirty="0" smtClean="0"/>
              <a:t>записать строку в файл</a:t>
            </a:r>
          </a:p>
          <a:p>
            <a:pPr fontAlgn="base">
              <a:buNone/>
            </a:pPr>
            <a:r>
              <a:rPr lang="ru-RU" dirty="0" smtClean="0"/>
              <a:t>  </a:t>
            </a:r>
            <a:r>
              <a:rPr lang="en-US" dirty="0" err="1" smtClean="0"/>
              <a:t>fsetpos</a:t>
            </a:r>
            <a:r>
              <a:rPr lang="en-US" dirty="0" smtClean="0"/>
              <a:t>(</a:t>
            </a:r>
            <a:r>
              <a:rPr lang="en-US" dirty="0" err="1" smtClean="0"/>
              <a:t>ptrFile</a:t>
            </a:r>
            <a:r>
              <a:rPr lang="en-US" dirty="0" smtClean="0"/>
              <a:t>, &amp;position);                           // </a:t>
            </a:r>
            <a:r>
              <a:rPr lang="ru-RU" dirty="0" smtClean="0"/>
              <a:t>изменить положение указателя</a:t>
            </a:r>
          </a:p>
          <a:p>
            <a:pPr fontAlgn="base">
              <a:buNone/>
            </a:pPr>
            <a:r>
              <a:rPr lang="ru-RU" dirty="0" smtClean="0"/>
              <a:t>  </a:t>
            </a:r>
            <a:r>
              <a:rPr lang="en-US" dirty="0" err="1" smtClean="0"/>
              <a:t>fputs</a:t>
            </a:r>
            <a:r>
              <a:rPr lang="en-US" dirty="0" smtClean="0"/>
              <a:t> ("</a:t>
            </a:r>
            <a:r>
              <a:rPr lang="ru-RU" dirty="0" smtClean="0"/>
              <a:t>Сходил на ", </a:t>
            </a:r>
            <a:r>
              <a:rPr lang="en-US" dirty="0" err="1" smtClean="0"/>
              <a:t>ptrFile</a:t>
            </a:r>
            <a:r>
              <a:rPr lang="en-US" dirty="0" smtClean="0"/>
              <a:t>);                         // </a:t>
            </a:r>
            <a:r>
              <a:rPr lang="ru-RU" dirty="0" smtClean="0"/>
              <a:t>заменить слово "Посмотрел" на фразу "Сходил на "</a:t>
            </a:r>
          </a:p>
          <a:p>
            <a:pPr fontAlgn="base">
              <a:buNone/>
            </a:pPr>
            <a:r>
              <a:rPr lang="ru-RU" dirty="0" smtClean="0"/>
              <a:t>  </a:t>
            </a:r>
            <a:r>
              <a:rPr lang="en-US" dirty="0" err="1" smtClean="0"/>
              <a:t>fclose</a:t>
            </a:r>
            <a:r>
              <a:rPr lang="en-US" dirty="0" smtClean="0"/>
              <a:t> (</a:t>
            </a:r>
            <a:r>
              <a:rPr lang="en-US" dirty="0" err="1" smtClean="0"/>
              <a:t>ptrFile</a:t>
            </a:r>
            <a:r>
              <a:rPr lang="en-US" dirty="0" smtClean="0"/>
              <a:t>);</a:t>
            </a:r>
          </a:p>
          <a:p>
            <a:pPr fontAlgn="base">
              <a:buNone/>
            </a:pPr>
            <a:r>
              <a:rPr lang="en-US" dirty="0" smtClean="0"/>
              <a:t>  return 0;</a:t>
            </a:r>
          </a:p>
          <a:p>
            <a:pPr fontAlgn="base">
              <a:buNone/>
            </a:pPr>
            <a:r>
              <a:rPr lang="en-US" dirty="0" smtClean="0"/>
              <a:t>}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Для работы с файлом формируется поток ввода или вывода</a:t>
            </a:r>
          </a:p>
          <a:p>
            <a:r>
              <a:rPr lang="ru-RU" dirty="0" smtClean="0"/>
              <a:t>Имеется возможность работать с текстовыми ил или двоичными файлами</a:t>
            </a:r>
          </a:p>
          <a:p>
            <a:r>
              <a:rPr lang="ru-RU" dirty="0" smtClean="0"/>
              <a:t>Есть возможность прямого доступа к элементам файла и управления указателем на </a:t>
            </a:r>
            <a:r>
              <a:rPr lang="ru-RU" smtClean="0"/>
              <a:t>текущий элемент файла</a:t>
            </a:r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Файл на языке Си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Последовательность данных</a:t>
            </a:r>
          </a:p>
          <a:p>
            <a:r>
              <a:rPr lang="ru-RU" dirty="0" smtClean="0"/>
              <a:t>С открытым файлом связывается поток ввода-вывода</a:t>
            </a:r>
          </a:p>
          <a:p>
            <a:pPr lvl="1"/>
            <a:r>
              <a:rPr lang="ru-RU" dirty="0" smtClean="0"/>
              <a:t>Выводимая информация записывается в поток</a:t>
            </a:r>
          </a:p>
          <a:p>
            <a:pPr lvl="1"/>
            <a:r>
              <a:rPr lang="ru-RU" dirty="0" smtClean="0"/>
              <a:t>Вводимая информация считывается из потока</a:t>
            </a:r>
          </a:p>
          <a:p>
            <a:r>
              <a:rPr lang="ru-RU" dirty="0" smtClean="0"/>
              <a:t>Поток связан со структурой типа </a:t>
            </a:r>
            <a:r>
              <a:rPr lang="en-US" dirty="0" smtClean="0"/>
              <a:t>FILE, </a:t>
            </a:r>
            <a:r>
              <a:rPr lang="ru-RU" dirty="0" smtClean="0"/>
              <a:t>определенной в </a:t>
            </a:r>
            <a:r>
              <a:rPr lang="en-US" dirty="0" err="1" smtClean="0"/>
              <a:t>stdio.h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Форматы представления данных в файлах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Текстовый</a:t>
            </a:r>
          </a:p>
          <a:p>
            <a:pPr lvl="1"/>
            <a:r>
              <a:rPr lang="ru-RU" dirty="0" smtClean="0"/>
              <a:t>Удобен для восприятия</a:t>
            </a:r>
          </a:p>
          <a:p>
            <a:pPr lvl="1"/>
            <a:r>
              <a:rPr lang="ru-RU" dirty="0" smtClean="0"/>
              <a:t>Избыточен</a:t>
            </a:r>
          </a:p>
          <a:p>
            <a:r>
              <a:rPr lang="ru-RU" dirty="0" smtClean="0"/>
              <a:t>Двоичный</a:t>
            </a:r>
          </a:p>
          <a:p>
            <a:pPr lvl="1"/>
            <a:r>
              <a:rPr lang="ru-RU" dirty="0" smtClean="0"/>
              <a:t>Компактен</a:t>
            </a:r>
          </a:p>
          <a:p>
            <a:pPr lvl="1"/>
            <a:r>
              <a:rPr lang="ru-RU" dirty="0" smtClean="0"/>
              <a:t>Требует специального программного обеспечения для восприятия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Функции для работы с файлами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fopen</a:t>
            </a:r>
            <a:r>
              <a:rPr lang="en-US" dirty="0" smtClean="0"/>
              <a:t>()</a:t>
            </a:r>
          </a:p>
          <a:p>
            <a:r>
              <a:rPr lang="en-US" dirty="0" err="1" smtClean="0"/>
              <a:t>fclose</a:t>
            </a:r>
            <a:r>
              <a:rPr lang="en-US" dirty="0" smtClean="0"/>
              <a:t>()</a:t>
            </a:r>
          </a:p>
          <a:p>
            <a:r>
              <a:rPr lang="en-US" dirty="0" err="1" smtClean="0"/>
              <a:t>fscanf</a:t>
            </a:r>
            <a:endParaRPr lang="en-US" dirty="0" smtClean="0"/>
          </a:p>
          <a:p>
            <a:r>
              <a:rPr lang="en-US" dirty="0" err="1" smtClean="0"/>
              <a:t>fprintf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Открытие файла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FILE* </a:t>
            </a:r>
            <a:r>
              <a:rPr lang="en-US" dirty="0" err="1" smtClean="0"/>
              <a:t>fopen</a:t>
            </a:r>
            <a:r>
              <a:rPr lang="en-US" dirty="0" smtClean="0"/>
              <a:t>(name, type)</a:t>
            </a:r>
          </a:p>
          <a:p>
            <a:r>
              <a:rPr lang="en-US" dirty="0" smtClean="0"/>
              <a:t>name – </a:t>
            </a:r>
            <a:r>
              <a:rPr lang="ru-RU" dirty="0" smtClean="0"/>
              <a:t>имя файла</a:t>
            </a:r>
          </a:p>
          <a:p>
            <a:r>
              <a:rPr lang="en-US" dirty="0" smtClean="0"/>
              <a:t>type – </a:t>
            </a:r>
            <a:r>
              <a:rPr lang="ru-RU" dirty="0" smtClean="0"/>
              <a:t>тип доступа</a:t>
            </a:r>
          </a:p>
          <a:p>
            <a:pPr lvl="1"/>
            <a:r>
              <a:rPr lang="ru-RU" dirty="0" smtClean="0"/>
              <a:t>"</a:t>
            </a:r>
            <a:r>
              <a:rPr lang="ru-RU" dirty="0" err="1" smtClean="0"/>
              <a:t>r</a:t>
            </a:r>
            <a:r>
              <a:rPr lang="ru-RU" dirty="0" smtClean="0"/>
              <a:t>" — открыть файл для чтения (файл должен существовать);</a:t>
            </a:r>
          </a:p>
          <a:p>
            <a:pPr lvl="1"/>
            <a:r>
              <a:rPr lang="ru-RU" dirty="0" smtClean="0"/>
              <a:t>"</a:t>
            </a:r>
            <a:r>
              <a:rPr lang="ru-RU" dirty="0" err="1" smtClean="0"/>
              <a:t>w</a:t>
            </a:r>
            <a:r>
              <a:rPr lang="ru-RU" dirty="0" smtClean="0"/>
              <a:t>" — открыть пустой файл для записи; если файл существует, то его содержимое теряется;</a:t>
            </a:r>
          </a:p>
          <a:p>
            <a:pPr lvl="1"/>
            <a:r>
              <a:rPr lang="ru-RU" dirty="0" smtClean="0"/>
              <a:t>"</a:t>
            </a:r>
            <a:r>
              <a:rPr lang="ru-RU" dirty="0" err="1" smtClean="0"/>
              <a:t>a</a:t>
            </a:r>
            <a:r>
              <a:rPr lang="ru-RU" dirty="0" smtClean="0"/>
              <a:t>" — открыть файл для записи в конец (для добавления); файл создается, если он не существует;</a:t>
            </a:r>
          </a:p>
          <a:p>
            <a:pPr lvl="1"/>
            <a:r>
              <a:rPr lang="ru-RU" dirty="0" smtClean="0"/>
              <a:t>"</a:t>
            </a:r>
            <a:r>
              <a:rPr lang="ru-RU" dirty="0" err="1" smtClean="0"/>
              <a:t>r+</a:t>
            </a:r>
            <a:r>
              <a:rPr lang="ru-RU" dirty="0" smtClean="0"/>
              <a:t>" — открыть файл для чтения и записи (файл должен существовать);</a:t>
            </a:r>
          </a:p>
          <a:p>
            <a:pPr lvl="1"/>
            <a:r>
              <a:rPr lang="ru-RU" dirty="0" smtClean="0"/>
              <a:t>"</a:t>
            </a:r>
            <a:r>
              <a:rPr lang="ru-RU" dirty="0" err="1" smtClean="0"/>
              <a:t>w+</a:t>
            </a:r>
            <a:r>
              <a:rPr lang="ru-RU" dirty="0" smtClean="0"/>
              <a:t>" — открыть пустой файл для чтения и записи; если файл существует, то его содержимое теряется;</a:t>
            </a:r>
          </a:p>
          <a:p>
            <a:pPr lvl="1"/>
            <a:r>
              <a:rPr lang="ru-RU" dirty="0" smtClean="0"/>
              <a:t>"</a:t>
            </a:r>
            <a:r>
              <a:rPr lang="ru-RU" dirty="0" err="1" smtClean="0"/>
              <a:t>a+</a:t>
            </a:r>
            <a:r>
              <a:rPr lang="ru-RU" dirty="0" smtClean="0"/>
              <a:t>" — открыть файл для чтения и дополнения, если файл не существует, то он создаётся.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работы с файлом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#include &lt;</a:t>
            </a:r>
            <a:r>
              <a:rPr lang="en-US" dirty="0" err="1" smtClean="0"/>
              <a:t>stdio.h</a:t>
            </a:r>
            <a:r>
              <a:rPr lang="en-US" dirty="0" smtClean="0"/>
              <a:t>&gt;</a:t>
            </a:r>
            <a:br>
              <a:rPr lang="en-US" dirty="0" smtClean="0"/>
            </a:br>
            <a:r>
              <a:rPr lang="en-US" dirty="0" err="1" smtClean="0"/>
              <a:t>int</a:t>
            </a:r>
            <a:r>
              <a:rPr lang="en-US" dirty="0" smtClean="0"/>
              <a:t> main() {</a:t>
            </a:r>
          </a:p>
          <a:p>
            <a:pPr>
              <a:buNone/>
            </a:pPr>
            <a:r>
              <a:rPr lang="en-US" dirty="0" smtClean="0"/>
              <a:t>  FILE *</a:t>
            </a:r>
            <a:r>
              <a:rPr lang="en-US" dirty="0" err="1" smtClean="0"/>
              <a:t>fp</a:t>
            </a:r>
            <a:r>
              <a:rPr lang="en-US" dirty="0" smtClean="0"/>
              <a:t>;</a:t>
            </a:r>
          </a:p>
          <a:p>
            <a:pPr>
              <a:buNone/>
            </a:pPr>
            <a:r>
              <a:rPr lang="en-US" dirty="0" smtClean="0"/>
              <a:t>  char name[]="my.txt";</a:t>
            </a:r>
          </a:p>
          <a:p>
            <a:pPr>
              <a:buNone/>
            </a:pPr>
            <a:r>
              <a:rPr lang="en-US" dirty="0" smtClean="0"/>
              <a:t>  if(</a:t>
            </a:r>
            <a:r>
              <a:rPr lang="en-US" dirty="0" err="1" smtClean="0"/>
              <a:t>fp</a:t>
            </a:r>
            <a:r>
              <a:rPr lang="en-US" dirty="0" smtClean="0"/>
              <a:t> = </a:t>
            </a:r>
            <a:r>
              <a:rPr lang="en-US" dirty="0" err="1" smtClean="0"/>
              <a:t>fopen</a:t>
            </a:r>
            <a:r>
              <a:rPr lang="en-US" dirty="0" smtClean="0"/>
              <a:t>(name, "r")!=NULL) { // </a:t>
            </a:r>
            <a:r>
              <a:rPr lang="ru-RU" dirty="0" smtClean="0"/>
              <a:t>открыть файл //удалось?</a:t>
            </a:r>
            <a:br>
              <a:rPr lang="ru-RU" dirty="0" smtClean="0"/>
            </a:br>
            <a:r>
              <a:rPr lang="ru-RU" dirty="0" smtClean="0"/>
              <a:t>...                 // требуемые действия над данными</a:t>
            </a:r>
          </a:p>
          <a:p>
            <a:pPr>
              <a:buNone/>
            </a:pPr>
            <a:r>
              <a:rPr lang="ru-RU" dirty="0" smtClean="0"/>
              <a:t>  } </a:t>
            </a:r>
            <a:r>
              <a:rPr lang="en-US" dirty="0" smtClean="0"/>
              <a:t>else </a:t>
            </a:r>
            <a:r>
              <a:rPr lang="en-US" dirty="0" err="1" smtClean="0"/>
              <a:t>printf</a:t>
            </a:r>
            <a:r>
              <a:rPr lang="en-US" dirty="0" smtClean="0"/>
              <a:t>("</a:t>
            </a:r>
            <a:r>
              <a:rPr lang="ru-RU" dirty="0" smtClean="0"/>
              <a:t>Не удалось открыть файл");</a:t>
            </a:r>
          </a:p>
          <a:p>
            <a:pPr>
              <a:buNone/>
            </a:pPr>
            <a:r>
              <a:rPr lang="ru-RU" dirty="0" smtClean="0"/>
              <a:t>  </a:t>
            </a:r>
            <a:r>
              <a:rPr lang="en-US" dirty="0" err="1" smtClean="0"/>
              <a:t>fclose</a:t>
            </a:r>
            <a:r>
              <a:rPr lang="en-US" dirty="0" smtClean="0"/>
              <a:t>(</a:t>
            </a:r>
            <a:r>
              <a:rPr lang="en-US" dirty="0" err="1" smtClean="0"/>
              <a:t>fp</a:t>
            </a:r>
            <a:r>
              <a:rPr lang="en-US" dirty="0" smtClean="0"/>
              <a:t>);</a:t>
            </a:r>
          </a:p>
          <a:p>
            <a:pPr>
              <a:buNone/>
            </a:pPr>
            <a:r>
              <a:rPr lang="en-US" dirty="0" smtClean="0"/>
              <a:t>  return 0;</a:t>
            </a:r>
            <a:br>
              <a:rPr lang="en-US" dirty="0" smtClean="0"/>
            </a:br>
            <a:r>
              <a:rPr lang="en-US" dirty="0" smtClean="0"/>
              <a:t>}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Перенос информации с файла в файл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dirty="0" smtClean="0"/>
              <a:t>#include &lt;</a:t>
            </a:r>
            <a:r>
              <a:rPr lang="en-US" dirty="0" err="1" smtClean="0"/>
              <a:t>stdio.h</a:t>
            </a:r>
            <a:r>
              <a:rPr lang="en-US" dirty="0" smtClean="0"/>
              <a:t>&gt;</a:t>
            </a:r>
            <a:br>
              <a:rPr lang="en-US" dirty="0" smtClean="0"/>
            </a:br>
            <a:r>
              <a:rPr lang="en-US" dirty="0" smtClean="0"/>
              <a:t>#include &lt;</a:t>
            </a:r>
            <a:r>
              <a:rPr lang="en-US" dirty="0" err="1" smtClean="0"/>
              <a:t>stdlib.h</a:t>
            </a:r>
            <a:r>
              <a:rPr lang="en-US" dirty="0" smtClean="0"/>
              <a:t>&gt;</a:t>
            </a:r>
            <a:br>
              <a:rPr lang="en-US" dirty="0" smtClean="0"/>
            </a:br>
            <a:r>
              <a:rPr lang="en-US" dirty="0" err="1" smtClean="0"/>
              <a:t>int</a:t>
            </a:r>
            <a:r>
              <a:rPr lang="en-US" dirty="0" smtClean="0"/>
              <a:t> main() {</a:t>
            </a:r>
          </a:p>
          <a:p>
            <a:pPr>
              <a:buNone/>
            </a:pPr>
            <a:r>
              <a:rPr lang="en-US" dirty="0" smtClean="0"/>
              <a:t>  FILE *S1, *S2;</a:t>
            </a:r>
          </a:p>
          <a:p>
            <a:pPr>
              <a:buNone/>
            </a:pPr>
            <a:r>
              <a:rPr lang="en-US" dirty="0" smtClean="0"/>
              <a:t>  </a:t>
            </a:r>
            <a:r>
              <a:rPr lang="en-US" dirty="0" err="1" smtClean="0"/>
              <a:t>int</a:t>
            </a:r>
            <a:r>
              <a:rPr lang="en-US" dirty="0" smtClean="0"/>
              <a:t> x, y;</a:t>
            </a:r>
          </a:p>
          <a:p>
            <a:pPr>
              <a:buNone/>
            </a:pPr>
            <a:r>
              <a:rPr lang="en-US" dirty="0" smtClean="0"/>
              <a:t>  system("</a:t>
            </a:r>
            <a:r>
              <a:rPr lang="en-US" dirty="0" err="1" smtClean="0"/>
              <a:t>chcp</a:t>
            </a:r>
            <a:r>
              <a:rPr lang="en-US" dirty="0" smtClean="0"/>
              <a:t> 1251");</a:t>
            </a:r>
          </a:p>
          <a:p>
            <a:pPr>
              <a:buNone/>
            </a:pPr>
            <a:r>
              <a:rPr lang="en-US" dirty="0" smtClean="0"/>
              <a:t>  system("</a:t>
            </a:r>
            <a:r>
              <a:rPr lang="en-US" dirty="0" err="1" smtClean="0"/>
              <a:t>cls</a:t>
            </a:r>
            <a:r>
              <a:rPr lang="en-US" dirty="0" smtClean="0"/>
              <a:t>");</a:t>
            </a:r>
          </a:p>
          <a:p>
            <a:pPr>
              <a:buNone/>
            </a:pPr>
            <a:r>
              <a:rPr lang="en-US" dirty="0" smtClean="0"/>
              <a:t>  </a:t>
            </a:r>
            <a:r>
              <a:rPr lang="en-US" dirty="0" err="1" smtClean="0"/>
              <a:t>printf</a:t>
            </a:r>
            <a:r>
              <a:rPr lang="en-US" dirty="0" smtClean="0"/>
              <a:t>("</a:t>
            </a:r>
            <a:r>
              <a:rPr lang="ru-RU" dirty="0" smtClean="0"/>
              <a:t>Введите число: ");</a:t>
            </a:r>
          </a:p>
          <a:p>
            <a:pPr>
              <a:buNone/>
            </a:pPr>
            <a:r>
              <a:rPr lang="ru-RU" dirty="0" smtClean="0"/>
              <a:t>  </a:t>
            </a:r>
            <a:r>
              <a:rPr lang="en-US" dirty="0" err="1" smtClean="0"/>
              <a:t>scanf</a:t>
            </a:r>
            <a:r>
              <a:rPr lang="en-US" dirty="0" smtClean="0"/>
              <a:t>("%d", &amp;x);</a:t>
            </a:r>
          </a:p>
          <a:p>
            <a:pPr>
              <a:buNone/>
            </a:pPr>
            <a:r>
              <a:rPr lang="en-US" dirty="0" smtClean="0"/>
              <a:t>  S1 = </a:t>
            </a:r>
            <a:r>
              <a:rPr lang="en-US" dirty="0" err="1" smtClean="0"/>
              <a:t>fopen</a:t>
            </a:r>
            <a:r>
              <a:rPr lang="en-US" dirty="0" smtClean="0"/>
              <a:t>("S1.txt", "w");</a:t>
            </a:r>
          </a:p>
          <a:p>
            <a:pPr>
              <a:buNone/>
            </a:pPr>
            <a:r>
              <a:rPr lang="en-US" dirty="0" smtClean="0"/>
              <a:t>  </a:t>
            </a:r>
            <a:r>
              <a:rPr lang="en-US" dirty="0" err="1" smtClean="0"/>
              <a:t>fprintf</a:t>
            </a:r>
            <a:r>
              <a:rPr lang="en-US" dirty="0" smtClean="0"/>
              <a:t>(S1, "%d", x);</a:t>
            </a:r>
          </a:p>
          <a:p>
            <a:pPr>
              <a:buNone/>
            </a:pPr>
            <a:r>
              <a:rPr lang="en-US" dirty="0" smtClean="0"/>
              <a:t>  </a:t>
            </a:r>
            <a:r>
              <a:rPr lang="en-US" dirty="0" err="1" smtClean="0"/>
              <a:t>fclose</a:t>
            </a:r>
            <a:r>
              <a:rPr lang="en-US" dirty="0" smtClean="0"/>
              <a:t>(S1);</a:t>
            </a:r>
          </a:p>
          <a:p>
            <a:pPr>
              <a:buNone/>
            </a:pPr>
            <a:r>
              <a:rPr lang="en-US" dirty="0" smtClean="0"/>
              <a:t>  S1 = </a:t>
            </a:r>
            <a:r>
              <a:rPr lang="en-US" dirty="0" err="1" smtClean="0"/>
              <a:t>fopen</a:t>
            </a:r>
            <a:r>
              <a:rPr lang="en-US" dirty="0" smtClean="0"/>
              <a:t>("S1.txt", "r");</a:t>
            </a:r>
          </a:p>
          <a:p>
            <a:pPr>
              <a:buNone/>
            </a:pPr>
            <a:r>
              <a:rPr lang="en-US" dirty="0" smtClean="0"/>
              <a:t>  S2 = </a:t>
            </a:r>
            <a:r>
              <a:rPr lang="en-US" dirty="0" err="1" smtClean="0"/>
              <a:t>fopen</a:t>
            </a:r>
            <a:r>
              <a:rPr lang="en-US" dirty="0" smtClean="0"/>
              <a:t>("S2.txt", "w");</a:t>
            </a:r>
          </a:p>
          <a:p>
            <a:pPr>
              <a:buNone/>
            </a:pPr>
            <a:r>
              <a:rPr lang="en-US" dirty="0" smtClean="0"/>
              <a:t>  </a:t>
            </a:r>
            <a:r>
              <a:rPr lang="en-US" dirty="0" err="1" smtClean="0"/>
              <a:t>fscanf</a:t>
            </a:r>
            <a:r>
              <a:rPr lang="en-US" dirty="0" smtClean="0"/>
              <a:t>(S1, "%d", &amp;y);</a:t>
            </a:r>
          </a:p>
          <a:p>
            <a:pPr>
              <a:buNone/>
            </a:pPr>
            <a:r>
              <a:rPr lang="en-US" dirty="0" smtClean="0"/>
              <a:t>  y += 3;</a:t>
            </a:r>
          </a:p>
          <a:p>
            <a:pPr>
              <a:buNone/>
            </a:pPr>
            <a:r>
              <a:rPr lang="en-US" dirty="0" smtClean="0"/>
              <a:t>  </a:t>
            </a:r>
            <a:r>
              <a:rPr lang="en-US" dirty="0" err="1" smtClean="0"/>
              <a:t>fclose</a:t>
            </a:r>
            <a:r>
              <a:rPr lang="en-US" dirty="0" smtClean="0"/>
              <a:t>(S1);</a:t>
            </a:r>
          </a:p>
          <a:p>
            <a:pPr>
              <a:buNone/>
            </a:pPr>
            <a:r>
              <a:rPr lang="en-US" dirty="0" smtClean="0"/>
              <a:t>  </a:t>
            </a:r>
            <a:r>
              <a:rPr lang="en-US" dirty="0" err="1" smtClean="0"/>
              <a:t>fprintf</a:t>
            </a:r>
            <a:r>
              <a:rPr lang="en-US" dirty="0" smtClean="0"/>
              <a:t>(S2, "%d\n", y);</a:t>
            </a:r>
          </a:p>
          <a:p>
            <a:pPr>
              <a:buNone/>
            </a:pPr>
            <a:r>
              <a:rPr lang="en-US" dirty="0" smtClean="0"/>
              <a:t>  </a:t>
            </a:r>
            <a:r>
              <a:rPr lang="en-US" dirty="0" err="1" smtClean="0"/>
              <a:t>fclose</a:t>
            </a:r>
            <a:r>
              <a:rPr lang="en-US" dirty="0" smtClean="0"/>
              <a:t>(S2);</a:t>
            </a:r>
          </a:p>
          <a:p>
            <a:pPr>
              <a:buNone/>
            </a:pPr>
            <a:r>
              <a:rPr lang="en-US" dirty="0" smtClean="0"/>
              <a:t>  return 0;</a:t>
            </a:r>
            <a:br>
              <a:rPr lang="en-US" dirty="0" smtClean="0"/>
            </a:br>
            <a:r>
              <a:rPr lang="en-US" dirty="0" smtClean="0"/>
              <a:t>}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Потоковый ввод-вывод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заголовочный файл &lt;</a:t>
            </a:r>
            <a:r>
              <a:rPr lang="en-US" dirty="0" err="1" smtClean="0"/>
              <a:t>fstream</a:t>
            </a:r>
            <a:r>
              <a:rPr lang="en-US" dirty="0" smtClean="0"/>
              <a:t>&gt;</a:t>
            </a:r>
            <a:endParaRPr lang="ru-RU" dirty="0" smtClean="0"/>
          </a:p>
          <a:p>
            <a:endParaRPr lang="ru-RU" dirty="0" smtClean="0"/>
          </a:p>
          <a:p>
            <a:r>
              <a:rPr lang="en-US" dirty="0" smtClean="0"/>
              <a:t>&lt;</a:t>
            </a:r>
            <a:r>
              <a:rPr lang="en-US" dirty="0" err="1" smtClean="0"/>
              <a:t>ifstream</a:t>
            </a:r>
            <a:r>
              <a:rPr lang="en-US" dirty="0" smtClean="0"/>
              <a:t>&gt; - </a:t>
            </a:r>
            <a:r>
              <a:rPr lang="ru-RU" dirty="0" smtClean="0"/>
              <a:t>файловый ввод ;</a:t>
            </a:r>
          </a:p>
          <a:p>
            <a:r>
              <a:rPr lang="ru-RU" dirty="0" smtClean="0"/>
              <a:t>&lt;</a:t>
            </a:r>
            <a:r>
              <a:rPr lang="en-US" dirty="0" err="1" smtClean="0"/>
              <a:t>ofstream</a:t>
            </a:r>
            <a:r>
              <a:rPr lang="en-US" dirty="0" smtClean="0"/>
              <a:t>&gt; - </a:t>
            </a:r>
            <a:r>
              <a:rPr lang="ru-RU" dirty="0" smtClean="0"/>
              <a:t>файловый вывод.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>
    <a:lnDef>
      <a:spPr>
        <a:ln>
          <a:tailEnd type="none"/>
        </a:ln>
      </a:spPr>
      <a:bodyPr/>
      <a:lstStyle/>
      <a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2140</TotalTime>
  <Words>498</Words>
  <PresentationFormat>Экран (4:3)</PresentationFormat>
  <Paragraphs>200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Эркер</vt:lpstr>
      <vt:lpstr>Файлы</vt:lpstr>
      <vt:lpstr>Исходные предпосылки</vt:lpstr>
      <vt:lpstr>Файл на языке Си</vt:lpstr>
      <vt:lpstr>Форматы представления данных в файлах</vt:lpstr>
      <vt:lpstr>Функции для работы с файлами</vt:lpstr>
      <vt:lpstr>Открытие файла</vt:lpstr>
      <vt:lpstr>Пример работы с файлом</vt:lpstr>
      <vt:lpstr>Перенос информации с файла в файл</vt:lpstr>
      <vt:lpstr>Потоковый ввод-вывод</vt:lpstr>
      <vt:lpstr>Этапы работы с файлом</vt:lpstr>
      <vt:lpstr>Произвольный доступ к файлу</vt:lpstr>
      <vt:lpstr>Константы режима открытия файлов</vt:lpstr>
      <vt:lpstr>Пример произвольного доступа</vt:lpstr>
      <vt:lpstr>Двоичные файлы - запись</vt:lpstr>
      <vt:lpstr>Двоичные файлы - чтение</vt:lpstr>
      <vt:lpstr>Управление указателем в двоичном файле</vt:lpstr>
      <vt:lpstr>Запись числа и чтение его</vt:lpstr>
      <vt:lpstr>Функции управления позицией в двоичном файле</vt:lpstr>
      <vt:lpstr>//пример использования функции fgetpos </vt:lpstr>
      <vt:lpstr>//пример использования функции fsetpos </vt:lpstr>
      <vt:lpstr>Выводы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Информатика (семестр 2)</dc:title>
  <dc:creator>YURY</dc:creator>
  <cp:lastModifiedBy>Пользователь Windows</cp:lastModifiedBy>
  <cp:revision>495</cp:revision>
  <dcterms:created xsi:type="dcterms:W3CDTF">2017-01-18T13:37:07Z</dcterms:created>
  <dcterms:modified xsi:type="dcterms:W3CDTF">2017-04-30T09:31:08Z</dcterms:modified>
</cp:coreProperties>
</file>