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358" r:id="rId3"/>
    <p:sldId id="388" r:id="rId4"/>
    <p:sldId id="385" r:id="rId5"/>
    <p:sldId id="387" r:id="rId6"/>
    <p:sldId id="386" r:id="rId7"/>
    <p:sldId id="383" r:id="rId8"/>
  </p:sldIdLst>
  <p:sldSz cx="9144000" cy="6858000" type="screen4x3"/>
  <p:notesSz cx="6881813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6" autoAdjust="0"/>
    <p:restoredTop sz="94612" autoAdjust="0"/>
  </p:normalViewPr>
  <p:slideViewPr>
    <p:cSldViewPr>
      <p:cViewPr varScale="1">
        <p:scale>
          <a:sx n="62" d="100"/>
          <a:sy n="62" d="100"/>
        </p:scale>
        <p:origin x="-1312" y="-60"/>
      </p:cViewPr>
      <p:guideLst>
        <p:guide orient="horz" pos="2160"/>
        <p:guide pos="28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9FC2C718-3DAB-4E86-A294-C1421DE9EE1F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14" tIns="47407" rIns="94814" bIns="4740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182" y="4612601"/>
            <a:ext cx="5505450" cy="4369832"/>
          </a:xfrm>
          <a:prstGeom prst="rect">
            <a:avLst/>
          </a:prstGeom>
        </p:spPr>
        <p:txBody>
          <a:bodyPr vert="horz" lIns="94814" tIns="47407" rIns="94814" bIns="4740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8102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54EC9BEA-C2EB-4946-B182-7428FFCAC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9213C-7B45-4EE1-A884-4834EAEF0555}" type="datetime1">
              <a:rPr lang="ru-RU" smtClean="0"/>
              <a:pPr/>
              <a:t>25.04.2024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Юные аналитики, Спортмастер-2023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D50BA-6CD7-4CD1-8D0D-75D5C83FD725}" type="datetime1">
              <a:rPr lang="ru-RU" smtClean="0"/>
              <a:pPr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Юные аналитики, Спортмастер-2023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284BB-563A-4D8C-8596-8794C285EAE1}" type="datetime1">
              <a:rPr lang="ru-RU" smtClean="0"/>
              <a:pPr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Юные аналитики, Спортмастер-2023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D71A-DEC4-4207-B48E-891089E4B1BF}" type="datetime1">
              <a:rPr lang="ru-RU" smtClean="0"/>
              <a:pPr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Юные аналитики, Спортмастер-2023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55E87-29A4-467C-8020-B4262B43C6CF}" type="datetime1">
              <a:rPr lang="ru-RU" smtClean="0"/>
              <a:pPr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ru-RU" smtClean="0"/>
              <a:t>Юные аналитики, Спортмастер-2023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A827C-2E4C-4E08-81DF-5E0A2418CE7D}" type="datetime1">
              <a:rPr lang="ru-RU" smtClean="0"/>
              <a:pPr/>
              <a:t>25.04.2024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Юные аналитики, Спортмастер-2023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77E8-C016-4B81-BE1F-6D18901378CE}" type="datetime1">
              <a:rPr lang="ru-RU" smtClean="0"/>
              <a:pPr/>
              <a:t>25.04.2024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Юные аналитики, Спортмастер-2023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4B9CB-5914-405D-B130-F3CD7D2719C8}" type="datetime1">
              <a:rPr lang="ru-RU" smtClean="0"/>
              <a:pPr/>
              <a:t>25.04.2024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Юные аналитики, Спортмастер-2023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348E2-E9A5-43C5-83B3-D6D45DD3E339}" type="datetime1">
              <a:rPr lang="ru-RU" smtClean="0"/>
              <a:pPr/>
              <a:t>25.04.2024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Юные аналитики, Спортмастер-2023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E412F-8A52-43F0-95F9-F19AA8425047}" type="datetime1">
              <a:rPr lang="ru-RU" smtClean="0"/>
              <a:pPr/>
              <a:t>25.04.2024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Юные аналитики, Спортмастер-2023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11648-2EA6-439B-A7DA-75DED3EBA476}" type="datetime1">
              <a:rPr lang="ru-RU" smtClean="0"/>
              <a:pPr/>
              <a:t>25.04.2024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ru-RU" smtClean="0"/>
              <a:t>Юные аналитики, Спортмастер-2023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F728971-D9C0-43C4-B66D-F3862E3AF20F}" type="datetime1">
              <a:rPr lang="ru-RU" smtClean="0"/>
              <a:pPr/>
              <a:t>25.04.2024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Юные аналитики, Спортмастер-2023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akaev@corp.nstu.ru" TargetMode="External"/><Relationship Id="rId2" Type="http://schemas.openxmlformats.org/officeDocument/2006/relationships/hyperlink" Target="https://www.researchgate.net/profile/Maxim-Bakaev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1395" y="3429000"/>
            <a:ext cx="7060565" cy="324036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Максим Бакаев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, к.т.н.</a:t>
            </a:r>
            <a:endParaRPr lang="ru-RU" sz="28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Новосибирский государственный технический университет</a:t>
            </a:r>
          </a:p>
          <a:p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зав. кафедрой Систем сбора и обработки данных</a:t>
            </a:r>
          </a:p>
          <a:p>
            <a:endParaRPr lang="en-U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https://www.researchgate.net/profile/Maxim-Bakaev/</a:t>
            </a:r>
            <a:endParaRPr lang="en-U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bakaev@corp.nstu.ru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505930"/>
            <a:ext cx="8640960" cy="1470025"/>
          </a:xfrm>
        </p:spPr>
        <p:txBody>
          <a:bodyPr>
            <a:noAutofit/>
          </a:bodyPr>
          <a:lstStyle/>
          <a:p>
            <a:pPr algn="l"/>
            <a:r>
              <a:rPr lang="ru-RU" sz="4400" dirty="0" smtClean="0"/>
              <a:t>Ваш </a:t>
            </a:r>
            <a:r>
              <a:rPr lang="ru-RU" sz="4400" dirty="0" err="1" smtClean="0"/>
              <a:t>трекер</a:t>
            </a:r>
            <a:r>
              <a:rPr lang="ru-RU" sz="4400" dirty="0" smtClean="0"/>
              <a:t> на сегодня</a:t>
            </a:r>
            <a:endParaRPr lang="en-US" sz="4400" dirty="0" smtClean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3" y="188892"/>
            <a:ext cx="2664296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4624"/>
            <a:ext cx="6230496" cy="936104"/>
          </a:xfrm>
        </p:spPr>
        <p:txBody>
          <a:bodyPr>
            <a:normAutofit/>
          </a:bodyPr>
          <a:lstStyle/>
          <a:p>
            <a:r>
              <a:rPr lang="ru-RU" dirty="0" smtClean="0"/>
              <a:t>Образование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5472608" cy="5544616"/>
          </a:xfrm>
        </p:spPr>
        <p:txBody>
          <a:bodyPr>
            <a:normAutofit/>
          </a:bodyPr>
          <a:lstStyle/>
          <a:p>
            <a:pPr marL="342900" lvl="1" indent="-342900">
              <a:lnSpc>
                <a:spcPct val="105000"/>
              </a:lnSpc>
              <a:spcBef>
                <a:spcPts val="580"/>
              </a:spcBef>
              <a:buClr>
                <a:schemeClr val="accent1"/>
              </a:buClr>
              <a:buFont typeface="Wingdings" panose="05000000000000000000" charset="0"/>
              <a:buChar char="§"/>
            </a:pP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Экономическая информатика</a:t>
            </a:r>
          </a:p>
          <a:p>
            <a:pPr marL="617220" lvl="2" indent="-342900">
              <a:lnSpc>
                <a:spcPct val="105000"/>
              </a:lnSpc>
              <a:spcBef>
                <a:spcPts val="580"/>
              </a:spcBef>
              <a:buClr>
                <a:schemeClr val="accent1"/>
              </a:buClr>
              <a:buFont typeface="Wingdings" panose="05000000000000000000" charset="0"/>
              <a:buChar char="§"/>
            </a:pPr>
            <a:r>
              <a:rPr lang="ru-R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ИТ-специальность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на </a:t>
            </a:r>
            <a:r>
              <a:rPr lang="ru-R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бизнес-факультете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Новосибирского государственного технического университета</a:t>
            </a: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1" indent="-342900">
              <a:lnSpc>
                <a:spcPct val="105000"/>
              </a:lnSpc>
              <a:spcBef>
                <a:spcPts val="580"/>
              </a:spcBef>
              <a:buClr>
                <a:schemeClr val="accent1"/>
              </a:buClr>
              <a:buFont typeface="Wingdings" panose="05000000000000000000" charset="0"/>
              <a:buChar char="§"/>
            </a:pP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Магистратура (2)</a:t>
            </a:r>
          </a:p>
          <a:p>
            <a:pPr marL="617220" lvl="2" indent="-342900">
              <a:lnSpc>
                <a:spcPct val="105000"/>
              </a:lnSpc>
              <a:spcBef>
                <a:spcPts val="580"/>
              </a:spcBef>
              <a:buClr>
                <a:schemeClr val="accent1"/>
              </a:buClr>
              <a:buFont typeface="Wingdings" panose="05000000000000000000" charset="0"/>
              <a:buChar char="§"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НГТУ, «Информационные системы в экономике»</a:t>
            </a:r>
          </a:p>
          <a:p>
            <a:pPr marL="617220" lvl="2" indent="-342900">
              <a:lnSpc>
                <a:spcPct val="105000"/>
              </a:lnSpc>
              <a:spcBef>
                <a:spcPts val="580"/>
              </a:spcBef>
              <a:buClr>
                <a:schemeClr val="accent1"/>
              </a:buClr>
              <a:buFont typeface="Wingdings" panose="05000000000000000000" charset="0"/>
              <a:buChar char="§"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Ю. Корея (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Kyungsung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University,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г. </a:t>
            </a:r>
            <a:r>
              <a:rPr lang="ru-R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Пусан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), специальность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Digital Media Design</a:t>
            </a:r>
            <a:endParaRPr lang="ru-RU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1" indent="-342900">
              <a:lnSpc>
                <a:spcPct val="105000"/>
              </a:lnSpc>
              <a:spcBef>
                <a:spcPts val="580"/>
              </a:spcBef>
              <a:buClr>
                <a:schemeClr val="accent1"/>
              </a:buClr>
              <a:buFont typeface="Wingdings" panose="05000000000000000000" charset="0"/>
              <a:buChar char="§"/>
            </a:pP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Кандидат технических наук</a:t>
            </a:r>
          </a:p>
          <a:p>
            <a:pPr lvl="1">
              <a:lnSpc>
                <a:spcPct val="105000"/>
              </a:lnSpc>
              <a:buFont typeface="Wingdings" panose="05000000000000000000" charset="0"/>
              <a:buChar char="§"/>
            </a:pP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Программная инженерия</a:t>
            </a:r>
          </a:p>
          <a:p>
            <a:pPr lvl="1">
              <a:lnSpc>
                <a:spcPct val="105000"/>
              </a:lnSpc>
              <a:buFont typeface="Wingdings" panose="05000000000000000000" charset="0"/>
              <a:buChar char="§"/>
            </a:pP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Автоматизация на основе ИИ</a:t>
            </a:r>
          </a:p>
        </p:txBody>
      </p:sp>
      <p:pic>
        <p:nvPicPr>
          <p:cNvPr id="5122" name="Picture 2" descr="Kyungsung University, South Korea | Application, Courses, Fee, Ranking |  Standyo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924944"/>
            <a:ext cx="2160240" cy="2880320"/>
          </a:xfrm>
          <a:prstGeom prst="rect">
            <a:avLst/>
          </a:prstGeom>
          <a:noFill/>
        </p:spPr>
      </p:pic>
      <p:pic>
        <p:nvPicPr>
          <p:cNvPr id="5124" name="Picture 4" descr="Файл:Логотип НГТУ НЭТИ.png — Википед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263249"/>
            <a:ext cx="2666083" cy="108563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4624"/>
            <a:ext cx="6230496" cy="864096"/>
          </a:xfrm>
        </p:spPr>
        <p:txBody>
          <a:bodyPr>
            <a:normAutofit/>
          </a:bodyPr>
          <a:lstStyle/>
          <a:p>
            <a:r>
              <a:rPr lang="ru-RU" dirty="0" smtClean="0"/>
              <a:t>Работа (в ИТ с 2000 г.)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980728"/>
            <a:ext cx="5400600" cy="5544616"/>
          </a:xfrm>
        </p:spPr>
        <p:txBody>
          <a:bodyPr>
            <a:normAutofit/>
          </a:bodyPr>
          <a:lstStyle/>
          <a:p>
            <a:pPr marL="342900" lvl="1" indent="-342900">
              <a:lnSpc>
                <a:spcPct val="105000"/>
              </a:lnSpc>
              <a:spcBef>
                <a:spcPts val="580"/>
              </a:spcBef>
              <a:buClr>
                <a:schemeClr val="accent1"/>
              </a:buClr>
              <a:buFont typeface="Wingdings" panose="05000000000000000000" charset="0"/>
              <a:buChar char="§"/>
            </a:pP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Руководитель </a:t>
            </a:r>
            <a:r>
              <a:rPr lang="ru-RU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ИТ-проектов</a:t>
            </a:r>
            <a:endParaRPr lang="ru-RU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17220" lvl="2" indent="-342900">
              <a:lnSpc>
                <a:spcPct val="105000"/>
              </a:lnSpc>
              <a:spcBef>
                <a:spcPts val="580"/>
              </a:spcBef>
              <a:buClr>
                <a:schemeClr val="accent1"/>
              </a:buClr>
              <a:buFont typeface="Wingdings" panose="05000000000000000000" charset="0"/>
              <a:buChar char="§"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информационная система для проектирование сетей интернет-провайдера</a:t>
            </a:r>
          </a:p>
          <a:p>
            <a:pPr marL="617220" lvl="2" indent="-342900">
              <a:lnSpc>
                <a:spcPct val="105000"/>
              </a:lnSpc>
              <a:spcBef>
                <a:spcPts val="580"/>
              </a:spcBef>
              <a:buClr>
                <a:schemeClr val="accent1"/>
              </a:buClr>
              <a:buFont typeface="Wingdings" panose="05000000000000000000" charset="0"/>
              <a:buChar char="§"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система мониторинга сети передачи данных</a:t>
            </a:r>
          </a:p>
          <a:p>
            <a:pPr marL="342900" lvl="1" indent="-342900">
              <a:lnSpc>
                <a:spcPct val="105000"/>
              </a:lnSpc>
              <a:spcBef>
                <a:spcPts val="580"/>
              </a:spcBef>
              <a:buClr>
                <a:schemeClr val="accent1"/>
              </a:buClr>
              <a:buFont typeface="Wingdings" panose="05000000000000000000" charset="0"/>
              <a:buChar char="§"/>
            </a:pP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«Молодежный центр труда»</a:t>
            </a:r>
          </a:p>
          <a:p>
            <a:pPr marL="617220" lvl="2" indent="-342900">
              <a:lnSpc>
                <a:spcPct val="105000"/>
              </a:lnSpc>
              <a:spcBef>
                <a:spcPts val="580"/>
              </a:spcBef>
              <a:buClr>
                <a:schemeClr val="accent1"/>
              </a:buClr>
              <a:buFont typeface="Wingdings" panose="05000000000000000000" charset="0"/>
              <a:buChar char="§"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при комитете по труду мэрии г. Новосибирска</a:t>
            </a:r>
          </a:p>
          <a:p>
            <a:pPr marL="342900" lvl="1" indent="-342900">
              <a:lnSpc>
                <a:spcPct val="105000"/>
              </a:lnSpc>
              <a:spcBef>
                <a:spcPts val="580"/>
              </a:spcBef>
              <a:buClr>
                <a:schemeClr val="accent1"/>
              </a:buClr>
              <a:buFont typeface="Wingdings" panose="05000000000000000000" charset="0"/>
              <a:buChar char="§"/>
            </a:pP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Руководитель </a:t>
            </a:r>
            <a:r>
              <a:rPr lang="ru-RU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веб-студии</a:t>
            </a:r>
            <a:endParaRPr lang="ru-RU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05000"/>
              </a:lnSpc>
              <a:buFont typeface="Wingdings" panose="05000000000000000000" charset="0"/>
              <a:buChar char="§"/>
            </a:pP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Проекты для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S7 Airlines, 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МЧС России</a:t>
            </a:r>
          </a:p>
          <a:p>
            <a:pPr lvl="1">
              <a:lnSpc>
                <a:spcPct val="105000"/>
              </a:lnSpc>
              <a:buFont typeface="Wingdings" panose="05000000000000000000" charset="0"/>
              <a:buChar char="§"/>
            </a:pP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Опыт закрытия бизнеса</a:t>
            </a:r>
          </a:p>
          <a:p>
            <a:pPr>
              <a:lnSpc>
                <a:spcPct val="105000"/>
              </a:lnSpc>
              <a:buFont typeface="Wingdings" panose="05000000000000000000" charset="0"/>
              <a:buChar char="§"/>
            </a:pPr>
            <a:r>
              <a:rPr lang="ru-RU" sz="2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Зав. кафедрой </a:t>
            </a:r>
            <a:r>
              <a:rPr lang="ru-RU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(информационные системы, биотехнологии, </a:t>
            </a:r>
            <a:r>
              <a:rPr 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LLM/GPT</a:t>
            </a:r>
            <a:r>
              <a:rPr lang="ru-RU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1">
              <a:lnSpc>
                <a:spcPct val="105000"/>
              </a:lnSpc>
              <a:buFont typeface="Wingdings" panose="05000000000000000000" charset="0"/>
              <a:buChar char="§"/>
            </a:pPr>
            <a:endParaRPr lang="ru-RU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484" name="Picture 4" descr="Мэрия г. Новосибирска - ЭОС"/>
          <p:cNvPicPr>
            <a:picLocks noChangeAspect="1" noChangeArrowheads="1"/>
          </p:cNvPicPr>
          <p:nvPr/>
        </p:nvPicPr>
        <p:blipFill>
          <a:blip r:embed="rId2" cstate="print"/>
          <a:srcRect l="2470"/>
          <a:stretch>
            <a:fillRect/>
          </a:stretch>
        </p:blipFill>
        <p:spPr bwMode="auto">
          <a:xfrm>
            <a:off x="5868144" y="2188595"/>
            <a:ext cx="2843808" cy="2131197"/>
          </a:xfrm>
          <a:prstGeom prst="rect">
            <a:avLst/>
          </a:prstGeom>
          <a:noFill/>
        </p:spPr>
      </p:pic>
      <p:pic>
        <p:nvPicPr>
          <p:cNvPr id="20482" name="Picture 2" descr="Логотип Электронный город - скачать бесплатно"/>
          <p:cNvPicPr>
            <a:picLocks noChangeAspect="1" noChangeArrowheads="1"/>
          </p:cNvPicPr>
          <p:nvPr/>
        </p:nvPicPr>
        <p:blipFill>
          <a:blip r:embed="rId3" cstate="print"/>
          <a:srcRect t="19651" b="13682"/>
          <a:stretch>
            <a:fillRect/>
          </a:stretch>
        </p:blipFill>
        <p:spPr bwMode="auto">
          <a:xfrm>
            <a:off x="5796136" y="188640"/>
            <a:ext cx="3024336" cy="2016224"/>
          </a:xfrm>
          <a:prstGeom prst="rect">
            <a:avLst/>
          </a:prstGeom>
          <a:noFill/>
        </p:spPr>
      </p:pic>
      <p:pic>
        <p:nvPicPr>
          <p:cNvPr id="20486" name="Picture 6" descr="Файл:S7 Airlines Green Logo.svg — Википеди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293096"/>
            <a:ext cx="3239071" cy="1161510"/>
          </a:xfrm>
          <a:prstGeom prst="rect">
            <a:avLst/>
          </a:prstGeom>
          <a:noFill/>
        </p:spPr>
      </p:pic>
      <p:pic>
        <p:nvPicPr>
          <p:cNvPr id="10" name="Picture 4" descr="Файл:Логотип НГТУ НЭТИ.png — Википеди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33564" y="5661248"/>
            <a:ext cx="2298876" cy="93610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sun9-37.userapi.com/impg/3INYR7ewam2WXW6LIH2a5EyLAuW1zfQehhYbFA/x40SAxTn2Fk.jpg?size=807x538&amp;quality=95&amp;sign=02594bfe38ae7f9274dc6d3267e73787&amp;type=album"/>
          <p:cNvPicPr>
            <a:picLocks noChangeAspect="1" noChangeArrowheads="1"/>
          </p:cNvPicPr>
          <p:nvPr/>
        </p:nvPicPr>
        <p:blipFill>
          <a:blip r:embed="rId2" cstate="print"/>
          <a:srcRect t="3662"/>
          <a:stretch>
            <a:fillRect/>
          </a:stretch>
        </p:blipFill>
        <p:spPr bwMode="auto">
          <a:xfrm>
            <a:off x="-36512" y="3068960"/>
            <a:ext cx="5899583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396044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Эксперт ПРОФ.ИТ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23528" y="1052736"/>
            <a:ext cx="3960440" cy="496706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Федеральный конкурс проектов в сфере ИТ</a:t>
            </a:r>
          </a:p>
          <a:p>
            <a:pPr lvl="1"/>
            <a:r>
              <a:rPr lang="ru-RU" sz="2000" dirty="0" smtClean="0"/>
              <a:t>Анализ данных</a:t>
            </a:r>
          </a:p>
          <a:p>
            <a:pPr lvl="1"/>
            <a:r>
              <a:rPr lang="ru-RU" sz="2000" dirty="0" smtClean="0"/>
              <a:t>Системы </a:t>
            </a:r>
            <a:r>
              <a:rPr lang="ru-RU" sz="2000" dirty="0" err="1" smtClean="0"/>
              <a:t>эл</a:t>
            </a:r>
            <a:r>
              <a:rPr lang="ru-RU" sz="2000" dirty="0" smtClean="0"/>
              <a:t>. правительства</a:t>
            </a:r>
          </a:p>
          <a:p>
            <a:pPr lvl="1"/>
            <a:r>
              <a:rPr lang="ru-RU" sz="2000" dirty="0" smtClean="0"/>
              <a:t>Цифровое здравоохранение</a:t>
            </a:r>
            <a:endParaRPr lang="ru-RU" sz="2000" dirty="0"/>
          </a:p>
        </p:txBody>
      </p:sp>
      <p:pic>
        <p:nvPicPr>
          <p:cNvPr id="7" name="Picture 3" descr="C:\Users\bakaev\Documents\2023\stuff\акселерация\Бакаев - Благодарность ПРОФ-ИТ 2023.jpg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 bwMode="auto">
          <a:xfrm rot="5400000">
            <a:off x="3740483" y="744547"/>
            <a:ext cx="6175448" cy="4631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3960440" cy="850106"/>
          </a:xfrm>
        </p:spPr>
        <p:txBody>
          <a:bodyPr>
            <a:normAutofit/>
          </a:bodyPr>
          <a:lstStyle/>
          <a:p>
            <a:r>
              <a:rPr lang="ru-RU" dirty="0" smtClean="0"/>
              <a:t>Патентный поиск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23528" y="1447800"/>
            <a:ext cx="3960440" cy="4572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Эксперт Федерального института промышленной собственности (патенты, полезные модели и т.п.) по предварительному информационному поиску:</a:t>
            </a:r>
          </a:p>
          <a:p>
            <a:pPr lvl="1"/>
            <a:r>
              <a:rPr lang="ru-RU" sz="2200" dirty="0" smtClean="0"/>
              <a:t>новизна</a:t>
            </a:r>
          </a:p>
          <a:p>
            <a:pPr lvl="1"/>
            <a:r>
              <a:rPr lang="ru-RU" sz="2200" dirty="0" smtClean="0"/>
              <a:t>изобретательский уровень</a:t>
            </a:r>
            <a:endParaRPr lang="ru-RU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16632"/>
            <a:ext cx="4652870" cy="6577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3960440" cy="10661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Рецензирование статей и дипломов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3960440" cy="4572000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Научные журналы</a:t>
            </a:r>
          </a:p>
          <a:p>
            <a:r>
              <a:rPr lang="ru-RU" sz="2200" dirty="0" smtClean="0"/>
              <a:t>Студенческие дипломы и предзащиты</a:t>
            </a:r>
          </a:p>
          <a:p>
            <a:r>
              <a:rPr lang="ru-RU" sz="2200" dirty="0" smtClean="0"/>
              <a:t>Ежегодный всероссийский конкурс студенческих выпускных работ</a:t>
            </a:r>
            <a:endParaRPr lang="ru-RU" sz="22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924944"/>
            <a:ext cx="5305701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4536" y="44624"/>
            <a:ext cx="4283968" cy="302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92" y="3816424"/>
            <a:ext cx="4114360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31128"/>
            <a:ext cx="8363272" cy="706090"/>
          </a:xfrm>
        </p:spPr>
        <p:txBody>
          <a:bodyPr/>
          <a:lstStyle/>
          <a:p>
            <a:r>
              <a:rPr lang="ru-RU" altLang="en-US" sz="3200" dirty="0" smtClean="0"/>
              <a:t>Спасибо за </a:t>
            </a:r>
            <a:r>
              <a:rPr lang="ru-RU" altLang="en-US" sz="3200" dirty="0" smtClean="0"/>
              <a:t>внимание</a:t>
            </a:r>
            <a:r>
              <a:rPr lang="en-US" altLang="en-US" sz="3200" dirty="0" smtClean="0"/>
              <a:t>!</a:t>
            </a:r>
            <a:endParaRPr lang="en-US" altLang="en-US" sz="3200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611560" y="1916832"/>
            <a:ext cx="8064896" cy="3600400"/>
          </a:xfrm>
        </p:spPr>
        <p:txBody>
          <a:bodyPr>
            <a:normAutofit/>
          </a:bodyPr>
          <a:lstStyle/>
          <a:p>
            <a:pPr lvl="0" algn="ctr" fontAlgn="auto">
              <a:lnSpc>
                <a:spcPct val="115000"/>
              </a:lnSpc>
              <a:buNone/>
            </a:pPr>
            <a:r>
              <a:rPr lang="ru-RU" altLang="ru-RU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Самый нужный сегодня навык –</a:t>
            </a:r>
            <a:br>
              <a:rPr lang="ru-RU" altLang="ru-RU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altLang="ru-RU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это обработка и оценивание информации</a:t>
            </a:r>
          </a:p>
          <a:p>
            <a:pPr lvl="0" algn="ctr" fontAlgn="auto">
              <a:lnSpc>
                <a:spcPct val="115000"/>
              </a:lnSpc>
              <a:buNone/>
            </a:pPr>
            <a:endParaRPr lang="ru-RU" altLang="ru-RU" sz="32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ctr" fontAlgn="auto">
              <a:lnSpc>
                <a:spcPct val="115000"/>
              </a:lnSpc>
              <a:buNone/>
            </a:pPr>
            <a:r>
              <a:rPr lang="ru-RU" alt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Количество информации не ограничено,</a:t>
            </a:r>
            <a:br>
              <a:rPr lang="ru-RU" alt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alt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но важно её качество.</a:t>
            </a:r>
            <a:endParaRPr lang="en-US" altLang="ru-RU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54</TotalTime>
  <Words>158</Words>
  <Application>Microsoft Office PowerPoint</Application>
  <PresentationFormat>Экран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Ваш трекер на сегодня</vt:lpstr>
      <vt:lpstr>Образование</vt:lpstr>
      <vt:lpstr>Работа (в ИТ с 2000 г.)</vt:lpstr>
      <vt:lpstr>Эксперт ПРОФ.ИТ</vt:lpstr>
      <vt:lpstr>Патентный поиск</vt:lpstr>
      <vt:lpstr>Рецензирование статей и дипломов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Промышленное веб-программирование</dc:title>
  <dc:creator>Max Bakaev</dc:creator>
  <cp:lastModifiedBy>Max Bakaev</cp:lastModifiedBy>
  <cp:revision>888</cp:revision>
  <dcterms:created xsi:type="dcterms:W3CDTF">2012-07-06T18:15:00Z</dcterms:created>
  <dcterms:modified xsi:type="dcterms:W3CDTF">2024-04-25T09:34:02Z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B38E996FC39A47DF97CF764C104D0399_12</vt:lpwstr>
  </property>
  <property fmtid="{D5CDD505-2E9C-101B-9397-08002B2CF9AE}" pid="3" name="KSOProductBuildVer">
    <vt:lpwstr>1033-12.2.0.13431</vt:lpwstr>
  </property>
</Properties>
</file>