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67" r:id="rId2"/>
  </p:sldMasterIdLst>
  <p:notesMasterIdLst>
    <p:notesMasterId r:id="rId16"/>
  </p:notesMasterIdLst>
  <p:sldIdLst>
    <p:sldId id="256" r:id="rId3"/>
    <p:sldId id="293" r:id="rId4"/>
    <p:sldId id="294" r:id="rId5"/>
    <p:sldId id="295" r:id="rId6"/>
    <p:sldId id="296" r:id="rId7"/>
    <p:sldId id="297" r:id="rId8"/>
    <p:sldId id="298" r:id="rId9"/>
    <p:sldId id="299" r:id="rId10"/>
    <p:sldId id="304" r:id="rId11"/>
    <p:sldId id="300" r:id="rId12"/>
    <p:sldId id="301" r:id="rId13"/>
    <p:sldId id="302" r:id="rId14"/>
    <p:sldId id="303" r:id="rId15"/>
  </p:sldIdLst>
  <p:sldSz cx="10691813" cy="7559675"/>
  <p:notesSz cx="6858000" cy="9144000"/>
  <p:defaultTextStyle>
    <a:defPPr>
      <a:defRPr lang="ru-RU"/>
    </a:defPPr>
    <a:lvl1pPr marL="0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1212" y="90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C055AC-EF70-4903-8F7F-9DA2F612D36E}" type="datetimeFigureOut">
              <a:rPr lang="ru-RU" smtClean="0"/>
              <a:t>04.03.2024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8327EF-8413-4324-8168-CC9AD6D774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623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1886" y="2343499"/>
            <a:ext cx="908804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3772" y="4233419"/>
            <a:ext cx="748426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DF4F3-AF76-476F-A122-BAA43494AD5B}" type="datetime1">
              <a:rPr lang="ru-RU" smtClean="0"/>
              <a:t>04.03.2024</a:t>
            </a:fld>
            <a:endParaRPr lang="ru-RU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000898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4593" y="1763927"/>
            <a:ext cx="4722217" cy="4989036"/>
          </a:xfrm>
        </p:spPr>
        <p:txBody>
          <a:bodyPr>
            <a:normAutofit/>
          </a:bodyPr>
          <a:lstStyle>
            <a:lvl1pPr>
              <a:defRPr sz="2048"/>
            </a:lvl1pPr>
            <a:lvl2pPr>
              <a:defRPr sz="2048"/>
            </a:lvl2pPr>
            <a:lvl3pPr>
              <a:defRPr sz="2048"/>
            </a:lvl3pPr>
            <a:lvl4pPr>
              <a:defRPr sz="2048"/>
            </a:lvl4pPr>
            <a:lvl5pPr>
              <a:defRPr sz="2048"/>
            </a:lvl5pPr>
            <a:lvl6pPr>
              <a:defRPr sz="1316"/>
            </a:lvl6pPr>
            <a:lvl7pPr>
              <a:defRPr sz="1316"/>
            </a:lvl7pPr>
            <a:lvl8pPr>
              <a:defRPr sz="1316"/>
            </a:lvl8pPr>
            <a:lvl9pPr>
              <a:defRPr sz="1316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35006" y="1763927"/>
            <a:ext cx="4722217" cy="4989036"/>
          </a:xfrm>
        </p:spPr>
        <p:txBody>
          <a:bodyPr>
            <a:normAutofit/>
          </a:bodyPr>
          <a:lstStyle>
            <a:lvl1pPr>
              <a:defRPr sz="2048"/>
            </a:lvl1pPr>
            <a:lvl2pPr>
              <a:defRPr sz="2048"/>
            </a:lvl2pPr>
            <a:lvl3pPr>
              <a:defRPr sz="2048"/>
            </a:lvl3pPr>
            <a:lvl4pPr>
              <a:defRPr sz="2048"/>
            </a:lvl4pPr>
            <a:lvl5pPr>
              <a:defRPr sz="2048"/>
            </a:lvl5pPr>
            <a:lvl6pPr>
              <a:defRPr sz="1316"/>
            </a:lvl6pPr>
            <a:lvl7pPr>
              <a:defRPr sz="1316"/>
            </a:lvl7pPr>
            <a:lvl8pPr>
              <a:defRPr sz="1316"/>
            </a:lvl8pPr>
            <a:lvl9pPr>
              <a:defRPr sz="1316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12256-EF03-4E5A-A8FC-890049EC8AE6}" type="datetime1">
              <a:rPr lang="ru-RU" smtClean="0"/>
              <a:t>04.03.2024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4230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591" y="1692178"/>
            <a:ext cx="4724074" cy="705219"/>
          </a:xfrm>
        </p:spPr>
        <p:txBody>
          <a:bodyPr anchor="b"/>
          <a:lstStyle>
            <a:lvl1pPr marL="0" indent="0">
              <a:buNone/>
              <a:defRPr sz="1755" b="1"/>
            </a:lvl1pPr>
            <a:lvl2pPr marL="334381" indent="0">
              <a:buNone/>
              <a:defRPr sz="1462" b="1"/>
            </a:lvl2pPr>
            <a:lvl3pPr marL="668762" indent="0">
              <a:buNone/>
              <a:defRPr sz="1316" b="1"/>
            </a:lvl3pPr>
            <a:lvl4pPr marL="1003143" indent="0">
              <a:buNone/>
              <a:defRPr sz="1170" b="1"/>
            </a:lvl4pPr>
            <a:lvl5pPr marL="1337524" indent="0">
              <a:buNone/>
              <a:defRPr sz="1170" b="1"/>
            </a:lvl5pPr>
            <a:lvl6pPr marL="1671905" indent="0">
              <a:buNone/>
              <a:defRPr sz="1170" b="1"/>
            </a:lvl6pPr>
            <a:lvl7pPr marL="2006286" indent="0">
              <a:buNone/>
              <a:defRPr sz="1170" b="1"/>
            </a:lvl7pPr>
            <a:lvl8pPr marL="2340667" indent="0">
              <a:buNone/>
              <a:defRPr sz="1170" b="1"/>
            </a:lvl8pPr>
            <a:lvl9pPr marL="2675048" indent="0">
              <a:buNone/>
              <a:defRPr sz="117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4591" y="2397397"/>
            <a:ext cx="4724074" cy="4355564"/>
          </a:xfrm>
        </p:spPr>
        <p:txBody>
          <a:bodyPr>
            <a:normAutofit/>
          </a:bodyPr>
          <a:lstStyle>
            <a:lvl1pPr>
              <a:defRPr sz="2048"/>
            </a:lvl1pPr>
            <a:lvl2pPr>
              <a:defRPr sz="2048"/>
            </a:lvl2pPr>
            <a:lvl3pPr>
              <a:defRPr sz="2048"/>
            </a:lvl3pPr>
            <a:lvl4pPr>
              <a:defRPr sz="2048"/>
            </a:lvl4pPr>
            <a:lvl5pPr>
              <a:defRPr sz="2048"/>
            </a:lvl5pPr>
            <a:lvl6pPr>
              <a:defRPr sz="1170"/>
            </a:lvl6pPr>
            <a:lvl7pPr>
              <a:defRPr sz="1170"/>
            </a:lvl7pPr>
            <a:lvl8pPr>
              <a:defRPr sz="1170"/>
            </a:lvl8pPr>
            <a:lvl9pPr>
              <a:defRPr sz="117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1293" y="1692178"/>
            <a:ext cx="4725930" cy="705219"/>
          </a:xfrm>
        </p:spPr>
        <p:txBody>
          <a:bodyPr anchor="b"/>
          <a:lstStyle>
            <a:lvl1pPr marL="0" indent="0">
              <a:buNone/>
              <a:defRPr sz="1755" b="1"/>
            </a:lvl1pPr>
            <a:lvl2pPr marL="334381" indent="0">
              <a:buNone/>
              <a:defRPr sz="1462" b="1"/>
            </a:lvl2pPr>
            <a:lvl3pPr marL="668762" indent="0">
              <a:buNone/>
              <a:defRPr sz="1316" b="1"/>
            </a:lvl3pPr>
            <a:lvl4pPr marL="1003143" indent="0">
              <a:buNone/>
              <a:defRPr sz="1170" b="1"/>
            </a:lvl4pPr>
            <a:lvl5pPr marL="1337524" indent="0">
              <a:buNone/>
              <a:defRPr sz="1170" b="1"/>
            </a:lvl5pPr>
            <a:lvl6pPr marL="1671905" indent="0">
              <a:buNone/>
              <a:defRPr sz="1170" b="1"/>
            </a:lvl6pPr>
            <a:lvl7pPr marL="2006286" indent="0">
              <a:buNone/>
              <a:defRPr sz="1170" b="1"/>
            </a:lvl7pPr>
            <a:lvl8pPr marL="2340667" indent="0">
              <a:buNone/>
              <a:defRPr sz="1170" b="1"/>
            </a:lvl8pPr>
            <a:lvl9pPr marL="2675048" indent="0">
              <a:buNone/>
              <a:defRPr sz="117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431293" y="2397397"/>
            <a:ext cx="4725930" cy="4355564"/>
          </a:xfrm>
        </p:spPr>
        <p:txBody>
          <a:bodyPr>
            <a:normAutofit/>
          </a:bodyPr>
          <a:lstStyle>
            <a:lvl1pPr>
              <a:defRPr sz="2048"/>
            </a:lvl1pPr>
            <a:lvl2pPr>
              <a:defRPr sz="2048"/>
            </a:lvl2pPr>
            <a:lvl3pPr>
              <a:defRPr sz="2048"/>
            </a:lvl3pPr>
            <a:lvl4pPr>
              <a:defRPr sz="2048"/>
            </a:lvl4pPr>
            <a:lvl5pPr>
              <a:defRPr sz="2048"/>
            </a:lvl5pPr>
            <a:lvl6pPr>
              <a:defRPr sz="1170"/>
            </a:lvl6pPr>
            <a:lvl7pPr>
              <a:defRPr sz="1170"/>
            </a:lvl7pPr>
            <a:lvl8pPr>
              <a:defRPr sz="1170"/>
            </a:lvl8pPr>
            <a:lvl9pPr>
              <a:defRPr sz="117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A82DE-8ADB-4790-94C2-CA8D4F50580E}" type="datetime1">
              <a:rPr lang="ru-RU" smtClean="0"/>
              <a:t>04.03.2024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1471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41857-CCA2-4CD4-9723-DC8C874508A7}" type="datetime1">
              <a:rPr lang="ru-RU" smtClean="0"/>
              <a:t>04.03.2024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6325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A60F8-42FD-4729-8AF3-B225C609EBCF}" type="datetime1">
              <a:rPr lang="ru-RU" smtClean="0"/>
              <a:t>04.03.2024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5176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594" y="300987"/>
            <a:ext cx="3517533" cy="1280945"/>
          </a:xfrm>
        </p:spPr>
        <p:txBody>
          <a:bodyPr anchor="b"/>
          <a:lstStyle>
            <a:lvl1pPr algn="l">
              <a:defRPr sz="1462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0202" y="300990"/>
            <a:ext cx="5977020" cy="6451973"/>
          </a:xfrm>
        </p:spPr>
        <p:txBody>
          <a:bodyPr/>
          <a:lstStyle>
            <a:lvl1pPr>
              <a:defRPr sz="2341"/>
            </a:lvl1pPr>
            <a:lvl2pPr>
              <a:defRPr sz="2048"/>
            </a:lvl2pPr>
            <a:lvl3pPr>
              <a:defRPr sz="1755"/>
            </a:lvl3pPr>
            <a:lvl4pPr>
              <a:defRPr sz="1462"/>
            </a:lvl4pPr>
            <a:lvl5pPr>
              <a:defRPr sz="1462"/>
            </a:lvl5pPr>
            <a:lvl6pPr>
              <a:defRPr sz="1462"/>
            </a:lvl6pPr>
            <a:lvl7pPr>
              <a:defRPr sz="1462"/>
            </a:lvl7pPr>
            <a:lvl8pPr>
              <a:defRPr sz="1462"/>
            </a:lvl8pPr>
            <a:lvl9pPr>
              <a:defRPr sz="1462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594" y="1581935"/>
            <a:ext cx="3517533" cy="5171028"/>
          </a:xfrm>
        </p:spPr>
        <p:txBody>
          <a:bodyPr/>
          <a:lstStyle>
            <a:lvl1pPr marL="0" indent="0">
              <a:buNone/>
              <a:defRPr sz="1024"/>
            </a:lvl1pPr>
            <a:lvl2pPr marL="334381" indent="0">
              <a:buNone/>
              <a:defRPr sz="877"/>
            </a:lvl2pPr>
            <a:lvl3pPr marL="668762" indent="0">
              <a:buNone/>
              <a:defRPr sz="731"/>
            </a:lvl3pPr>
            <a:lvl4pPr marL="1003143" indent="0">
              <a:buNone/>
              <a:defRPr sz="659"/>
            </a:lvl4pPr>
            <a:lvl5pPr marL="1337524" indent="0">
              <a:buNone/>
              <a:defRPr sz="659"/>
            </a:lvl5pPr>
            <a:lvl6pPr marL="1671905" indent="0">
              <a:buNone/>
              <a:defRPr sz="659"/>
            </a:lvl6pPr>
            <a:lvl7pPr marL="2006286" indent="0">
              <a:buNone/>
              <a:defRPr sz="659"/>
            </a:lvl7pPr>
            <a:lvl8pPr marL="2340667" indent="0">
              <a:buNone/>
              <a:defRPr sz="659"/>
            </a:lvl8pPr>
            <a:lvl9pPr marL="2675048" indent="0">
              <a:buNone/>
              <a:defRPr sz="659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A4C7B-31BC-484D-889C-A79D87DD7DE5}" type="datetime1">
              <a:rPr lang="ru-RU" smtClean="0"/>
              <a:t>04.03.2024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0138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670" y="5291774"/>
            <a:ext cx="6415088" cy="624724"/>
          </a:xfrm>
        </p:spPr>
        <p:txBody>
          <a:bodyPr anchor="b"/>
          <a:lstStyle>
            <a:lvl1pPr algn="l">
              <a:defRPr sz="1462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2341"/>
            </a:lvl1pPr>
            <a:lvl2pPr marL="334381" indent="0">
              <a:buNone/>
              <a:defRPr sz="2048"/>
            </a:lvl2pPr>
            <a:lvl3pPr marL="668762" indent="0">
              <a:buNone/>
              <a:defRPr sz="1755"/>
            </a:lvl3pPr>
            <a:lvl4pPr marL="1003143" indent="0">
              <a:buNone/>
              <a:defRPr sz="1462"/>
            </a:lvl4pPr>
            <a:lvl5pPr marL="1337524" indent="0">
              <a:buNone/>
              <a:defRPr sz="1462"/>
            </a:lvl5pPr>
            <a:lvl6pPr marL="1671905" indent="0">
              <a:buNone/>
              <a:defRPr sz="1462"/>
            </a:lvl6pPr>
            <a:lvl7pPr marL="2006286" indent="0">
              <a:buNone/>
              <a:defRPr sz="1462"/>
            </a:lvl7pPr>
            <a:lvl8pPr marL="2340667" indent="0">
              <a:buNone/>
              <a:defRPr sz="1462"/>
            </a:lvl8pPr>
            <a:lvl9pPr marL="2675048" indent="0">
              <a:buNone/>
              <a:defRPr sz="1462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670" y="5916497"/>
            <a:ext cx="6415088" cy="887211"/>
          </a:xfrm>
        </p:spPr>
        <p:txBody>
          <a:bodyPr/>
          <a:lstStyle>
            <a:lvl1pPr marL="0" indent="0">
              <a:buNone/>
              <a:defRPr sz="1024"/>
            </a:lvl1pPr>
            <a:lvl2pPr marL="334381" indent="0">
              <a:buNone/>
              <a:defRPr sz="877"/>
            </a:lvl2pPr>
            <a:lvl3pPr marL="668762" indent="0">
              <a:buNone/>
              <a:defRPr sz="731"/>
            </a:lvl3pPr>
            <a:lvl4pPr marL="1003143" indent="0">
              <a:buNone/>
              <a:defRPr sz="659"/>
            </a:lvl4pPr>
            <a:lvl5pPr marL="1337524" indent="0">
              <a:buNone/>
              <a:defRPr sz="659"/>
            </a:lvl5pPr>
            <a:lvl6pPr marL="1671905" indent="0">
              <a:buNone/>
              <a:defRPr sz="659"/>
            </a:lvl6pPr>
            <a:lvl7pPr marL="2006286" indent="0">
              <a:buNone/>
              <a:defRPr sz="659"/>
            </a:lvl7pPr>
            <a:lvl8pPr marL="2340667" indent="0">
              <a:buNone/>
              <a:defRPr sz="659"/>
            </a:lvl8pPr>
            <a:lvl9pPr marL="2675048" indent="0">
              <a:buNone/>
              <a:defRPr sz="659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71ED-6E1E-48FA-92A6-2048FFDA9950}" type="datetime1">
              <a:rPr lang="ru-RU" smtClean="0"/>
              <a:t>04.03.2024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6088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F80B6-46E4-43A2-BFA9-141BB6F42F83}" type="datetime1">
              <a:rPr lang="ru-RU" smtClean="0"/>
              <a:t>04.03.2024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42310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51564" y="302741"/>
            <a:ext cx="2405658" cy="645022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4594" y="302741"/>
            <a:ext cx="7038777" cy="645022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5E34-486D-49A3-AD5B-299B04292952}" type="datetime1">
              <a:rPr lang="ru-RU" smtClean="0"/>
              <a:t>04.03.2024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980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15841" y="1641674"/>
            <a:ext cx="5920497" cy="236860"/>
          </a:xfrm>
        </p:spPr>
        <p:txBody>
          <a:bodyPr lIns="0" tIns="0" rIns="0" bIns="0"/>
          <a:lstStyle>
            <a:lvl1pPr>
              <a:defRPr sz="1539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587598" y="2247780"/>
            <a:ext cx="6626512" cy="368434"/>
          </a:xfrm>
        </p:spPr>
        <p:txBody>
          <a:bodyPr lIns="0" tIns="0" rIns="0" bIns="0"/>
          <a:lstStyle>
            <a:lvl1pPr>
              <a:defRPr sz="2394" b="1" i="0">
                <a:solidFill>
                  <a:srgbClr val="0070C0"/>
                </a:solidFill>
                <a:latin typeface="Times New Roman"/>
                <a:cs typeface="Times New Roman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DF4F3-AF76-476F-A122-BAA43494AD5B}" type="datetime1">
              <a:rPr lang="ru-RU" smtClean="0"/>
              <a:t>04.03.2024</a:t>
            </a:fld>
            <a:endParaRPr lang="ru-RU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183403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15841" y="1641674"/>
            <a:ext cx="5920497" cy="236860"/>
          </a:xfrm>
        </p:spPr>
        <p:txBody>
          <a:bodyPr lIns="0" tIns="0" rIns="0" bIns="0"/>
          <a:lstStyle>
            <a:lvl1pPr>
              <a:defRPr sz="1539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590" y="1738726"/>
            <a:ext cx="465093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6284" y="1738726"/>
            <a:ext cx="465093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DF4F3-AF76-476F-A122-BAA43494AD5B}" type="datetime1">
              <a:rPr lang="ru-RU" smtClean="0"/>
              <a:t>04.03.2024</a:t>
            </a:fld>
            <a:endParaRPr lang="ru-RU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499368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15841" y="1641674"/>
            <a:ext cx="5920497" cy="236860"/>
          </a:xfrm>
        </p:spPr>
        <p:txBody>
          <a:bodyPr lIns="0" tIns="0" rIns="0" bIns="0"/>
          <a:lstStyle>
            <a:lvl1pPr>
              <a:defRPr sz="1539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DF4F3-AF76-476F-A122-BAA43494AD5B}" type="datetime1">
              <a:rPr lang="ru-RU" smtClean="0"/>
              <a:t>04.03.2024</a:t>
            </a:fld>
            <a:endParaRPr lang="ru-RU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336331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DF4F3-AF76-476F-A122-BAA43494AD5B}" type="datetime1">
              <a:rPr lang="ru-RU" smtClean="0"/>
              <a:t>04.03.2024</a:t>
            </a:fld>
            <a:endParaRPr lang="ru-RU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372006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1886" y="2348401"/>
            <a:ext cx="9088041" cy="2769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3772" y="4283816"/>
            <a:ext cx="7484269" cy="2769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459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919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379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83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299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75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219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679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34591" y="7030498"/>
            <a:ext cx="2459117" cy="315920"/>
          </a:xfrm>
        </p:spPr>
        <p:txBody>
          <a:bodyPr/>
          <a:lstStyle/>
          <a:p>
            <a:fld id="{DFB19406-18F5-499E-B26E-7CDA59CFCE07}" type="datetime1">
              <a:rPr lang="ru-RU" smtClean="0"/>
              <a:t>04.03.2024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35217" y="7030498"/>
            <a:ext cx="3421380" cy="31592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698105" y="7030498"/>
            <a:ext cx="2459117" cy="315920"/>
          </a:xfrm>
        </p:spPr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817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1887" y="2348400"/>
            <a:ext cx="9088041" cy="162043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3773" y="4283817"/>
            <a:ext cx="7484269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3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68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031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375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671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062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406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6750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9406-18F5-499E-B26E-7CDA59CFCE07}" type="datetime1">
              <a:rPr lang="ru-RU" smtClean="0"/>
              <a:t>04.03.2024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224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9F5E7-D0D7-4FC3-A0C8-503A51A1B322}" type="datetime1">
              <a:rPr lang="ru-RU" smtClean="0"/>
              <a:t>04.03.2024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682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583" y="4857794"/>
            <a:ext cx="9088041" cy="1501435"/>
          </a:xfrm>
        </p:spPr>
        <p:txBody>
          <a:bodyPr anchor="t"/>
          <a:lstStyle>
            <a:lvl1pPr algn="l">
              <a:defRPr sz="2926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583" y="3204115"/>
            <a:ext cx="9088041" cy="1653678"/>
          </a:xfrm>
        </p:spPr>
        <p:txBody>
          <a:bodyPr anchor="b"/>
          <a:lstStyle>
            <a:lvl1pPr marL="0" indent="0">
              <a:buNone/>
              <a:defRPr sz="1462">
                <a:solidFill>
                  <a:schemeClr val="tx1">
                    <a:tint val="75000"/>
                  </a:schemeClr>
                </a:solidFill>
              </a:defRPr>
            </a:lvl1pPr>
            <a:lvl2pPr marL="334381" indent="0">
              <a:buNone/>
              <a:defRPr sz="1316">
                <a:solidFill>
                  <a:schemeClr val="tx1">
                    <a:tint val="75000"/>
                  </a:schemeClr>
                </a:solidFill>
              </a:defRPr>
            </a:lvl2pPr>
            <a:lvl3pPr marL="668762" indent="0">
              <a:buNone/>
              <a:defRPr sz="1170">
                <a:solidFill>
                  <a:schemeClr val="tx1">
                    <a:tint val="75000"/>
                  </a:schemeClr>
                </a:solidFill>
              </a:defRPr>
            </a:lvl3pPr>
            <a:lvl4pPr marL="1003143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4pPr>
            <a:lvl5pPr marL="1337524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5pPr>
            <a:lvl6pPr marL="1671905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6pPr>
            <a:lvl7pPr marL="2006286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7pPr>
            <a:lvl8pPr marL="2340667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8pPr>
            <a:lvl9pPr marL="2675048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350C2-8819-4FA1-B122-B089428DE8A2}" type="datetime1">
              <a:rPr lang="ru-RU" smtClean="0"/>
              <a:t>04.03.2024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484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15841" y="1641675"/>
            <a:ext cx="592049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587598" y="2247779"/>
            <a:ext cx="662651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0070C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217" y="7030497"/>
            <a:ext cx="3421380" cy="315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591" y="7030497"/>
            <a:ext cx="2459117" cy="315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DF4F3-AF76-476F-A122-BAA43494AD5B}" type="datetime1">
              <a:rPr lang="ru-RU" smtClean="0"/>
              <a:t>04.03.2024</a:t>
            </a:fld>
            <a:endParaRPr lang="ru-RU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8105" y="7030497"/>
            <a:ext cx="2459117" cy="315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080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390952">
        <a:defRPr>
          <a:latin typeface="+mn-lt"/>
          <a:ea typeface="+mn-ea"/>
          <a:cs typeface="+mn-cs"/>
        </a:defRPr>
      </a:lvl2pPr>
      <a:lvl3pPr marL="781903">
        <a:defRPr>
          <a:latin typeface="+mn-lt"/>
          <a:ea typeface="+mn-ea"/>
          <a:cs typeface="+mn-cs"/>
        </a:defRPr>
      </a:lvl3pPr>
      <a:lvl4pPr marL="1172855">
        <a:defRPr>
          <a:latin typeface="+mn-lt"/>
          <a:ea typeface="+mn-ea"/>
          <a:cs typeface="+mn-cs"/>
        </a:defRPr>
      </a:lvl4pPr>
      <a:lvl5pPr marL="1563807">
        <a:defRPr>
          <a:latin typeface="+mn-lt"/>
          <a:ea typeface="+mn-ea"/>
          <a:cs typeface="+mn-cs"/>
        </a:defRPr>
      </a:lvl5pPr>
      <a:lvl6pPr marL="1954759">
        <a:defRPr>
          <a:latin typeface="+mn-lt"/>
          <a:ea typeface="+mn-ea"/>
          <a:cs typeface="+mn-cs"/>
        </a:defRPr>
      </a:lvl6pPr>
      <a:lvl7pPr marL="2345710">
        <a:defRPr>
          <a:latin typeface="+mn-lt"/>
          <a:ea typeface="+mn-ea"/>
          <a:cs typeface="+mn-cs"/>
        </a:defRPr>
      </a:lvl7pPr>
      <a:lvl8pPr marL="2736662">
        <a:defRPr>
          <a:latin typeface="+mn-lt"/>
          <a:ea typeface="+mn-ea"/>
          <a:cs typeface="+mn-cs"/>
        </a:defRPr>
      </a:lvl8pPr>
      <a:lvl9pPr marL="3127614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390952">
        <a:defRPr>
          <a:latin typeface="+mn-lt"/>
          <a:ea typeface="+mn-ea"/>
          <a:cs typeface="+mn-cs"/>
        </a:defRPr>
      </a:lvl2pPr>
      <a:lvl3pPr marL="781903">
        <a:defRPr>
          <a:latin typeface="+mn-lt"/>
          <a:ea typeface="+mn-ea"/>
          <a:cs typeface="+mn-cs"/>
        </a:defRPr>
      </a:lvl3pPr>
      <a:lvl4pPr marL="1172855">
        <a:defRPr>
          <a:latin typeface="+mn-lt"/>
          <a:ea typeface="+mn-ea"/>
          <a:cs typeface="+mn-cs"/>
        </a:defRPr>
      </a:lvl4pPr>
      <a:lvl5pPr marL="1563807">
        <a:defRPr>
          <a:latin typeface="+mn-lt"/>
          <a:ea typeface="+mn-ea"/>
          <a:cs typeface="+mn-cs"/>
        </a:defRPr>
      </a:lvl5pPr>
      <a:lvl6pPr marL="1954759">
        <a:defRPr>
          <a:latin typeface="+mn-lt"/>
          <a:ea typeface="+mn-ea"/>
          <a:cs typeface="+mn-cs"/>
        </a:defRPr>
      </a:lvl6pPr>
      <a:lvl7pPr marL="2345710">
        <a:defRPr>
          <a:latin typeface="+mn-lt"/>
          <a:ea typeface="+mn-ea"/>
          <a:cs typeface="+mn-cs"/>
        </a:defRPr>
      </a:lvl7pPr>
      <a:lvl8pPr marL="2736662">
        <a:defRPr>
          <a:latin typeface="+mn-lt"/>
          <a:ea typeface="+mn-ea"/>
          <a:cs typeface="+mn-cs"/>
        </a:defRPr>
      </a:lvl8pPr>
      <a:lvl9pPr marL="3127614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591" y="302738"/>
            <a:ext cx="9622632" cy="1259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591" y="1763927"/>
            <a:ext cx="9622632" cy="49890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34591" y="7006702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DF4F3-AF76-476F-A122-BAA43494AD5B}" type="datetime1">
              <a:rPr lang="ru-RU" smtClean="0"/>
              <a:t>04.03.2024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53037" y="7006702"/>
            <a:ext cx="338574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62466" y="7006702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013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hdr="0" ftr="0" dt="0"/>
  <p:txStyles>
    <p:titleStyle>
      <a:lvl1pPr algn="ctr" defTabSz="668762" rtl="0" eaLnBrk="1" latinLnBrk="0" hangingPunct="1">
        <a:spcBef>
          <a:spcPct val="0"/>
        </a:spcBef>
        <a:buNone/>
        <a:defRPr sz="23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0786" indent="-250786" algn="l" defTabSz="66876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1pPr>
      <a:lvl2pPr marL="543369" indent="-208988" algn="l" defTabSz="668762" rtl="0" eaLnBrk="1" latinLnBrk="0" hangingPunct="1">
        <a:spcBef>
          <a:spcPct val="20000"/>
        </a:spcBef>
        <a:buFont typeface="Arial" panose="020B0604020202020204" pitchFamily="34" charset="0"/>
        <a:buChar char="–"/>
        <a:defRPr sz="2048" kern="1200">
          <a:solidFill>
            <a:schemeClr val="tx1"/>
          </a:solidFill>
          <a:latin typeface="+mn-lt"/>
          <a:ea typeface="+mn-ea"/>
          <a:cs typeface="+mn-cs"/>
        </a:defRPr>
      </a:lvl2pPr>
      <a:lvl3pPr marL="835953" indent="-167191" algn="l" defTabSz="66876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3pPr>
      <a:lvl4pPr marL="1170334" indent="-167191" algn="l" defTabSz="668762" rtl="0" eaLnBrk="1" latinLnBrk="0" hangingPunct="1">
        <a:spcBef>
          <a:spcPct val="20000"/>
        </a:spcBef>
        <a:buFont typeface="Arial" panose="020B0604020202020204" pitchFamily="34" charset="0"/>
        <a:buChar char="–"/>
        <a:defRPr sz="2048" kern="1200">
          <a:solidFill>
            <a:schemeClr val="tx1"/>
          </a:solidFill>
          <a:latin typeface="+mn-lt"/>
          <a:ea typeface="+mn-ea"/>
          <a:cs typeface="+mn-cs"/>
        </a:defRPr>
      </a:lvl4pPr>
      <a:lvl5pPr marL="1504714" indent="-167191" algn="l" defTabSz="668762" rtl="0" eaLnBrk="1" latinLnBrk="0" hangingPunct="1">
        <a:spcBef>
          <a:spcPct val="20000"/>
        </a:spcBef>
        <a:buFont typeface="Arial" panose="020B0604020202020204" pitchFamily="34" charset="0"/>
        <a:buChar char="»"/>
        <a:defRPr sz="2048" kern="1200">
          <a:solidFill>
            <a:schemeClr val="tx1"/>
          </a:solidFill>
          <a:latin typeface="+mn-lt"/>
          <a:ea typeface="+mn-ea"/>
          <a:cs typeface="+mn-cs"/>
        </a:defRPr>
      </a:lvl5pPr>
      <a:lvl6pPr marL="1839096" indent="-167191" algn="l" defTabSz="668762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2" kern="1200">
          <a:solidFill>
            <a:schemeClr val="tx1"/>
          </a:solidFill>
          <a:latin typeface="+mn-lt"/>
          <a:ea typeface="+mn-ea"/>
          <a:cs typeface="+mn-cs"/>
        </a:defRPr>
      </a:lvl6pPr>
      <a:lvl7pPr marL="2173476" indent="-167191" algn="l" defTabSz="668762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2" kern="1200">
          <a:solidFill>
            <a:schemeClr val="tx1"/>
          </a:solidFill>
          <a:latin typeface="+mn-lt"/>
          <a:ea typeface="+mn-ea"/>
          <a:cs typeface="+mn-cs"/>
        </a:defRPr>
      </a:lvl7pPr>
      <a:lvl8pPr marL="2507858" indent="-167191" algn="l" defTabSz="668762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2" kern="1200">
          <a:solidFill>
            <a:schemeClr val="tx1"/>
          </a:solidFill>
          <a:latin typeface="+mn-lt"/>
          <a:ea typeface="+mn-ea"/>
          <a:cs typeface="+mn-cs"/>
        </a:defRPr>
      </a:lvl8pPr>
      <a:lvl9pPr marL="2842238" indent="-167191" algn="l" defTabSz="668762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68762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1pPr>
      <a:lvl2pPr marL="334381" algn="l" defTabSz="668762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2pPr>
      <a:lvl3pPr marL="668762" algn="l" defTabSz="668762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3pPr>
      <a:lvl4pPr marL="1003143" algn="l" defTabSz="668762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4pPr>
      <a:lvl5pPr marL="1337524" algn="l" defTabSz="668762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5pPr>
      <a:lvl6pPr marL="1671905" algn="l" defTabSz="668762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6pPr>
      <a:lvl7pPr marL="2006286" algn="l" defTabSz="668762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7pPr>
      <a:lvl8pPr marL="2340667" algn="l" defTabSz="668762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8pPr>
      <a:lvl9pPr marL="2675048" algn="l" defTabSz="668762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slideLayout" Target="../slideLayouts/slideLayout8.xml"/><Relationship Id="rId7" Type="http://schemas.openxmlformats.org/officeDocument/2006/relationships/oleObject" Target="../embeddings/oleObject19.bin"/><Relationship Id="rId2" Type="http://schemas.openxmlformats.org/officeDocument/2006/relationships/vmlDrawing" Target="../drawings/vmlDrawing8.vml"/><Relationship Id="rId1" Type="http://schemas.openxmlformats.org/officeDocument/2006/relationships/themeOverride" Target="../theme/themeOverride10.x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18.bin"/><Relationship Id="rId10" Type="http://schemas.openxmlformats.org/officeDocument/2006/relationships/image" Target="../media/image30.wmf"/><Relationship Id="rId4" Type="http://schemas.openxmlformats.org/officeDocument/2006/relationships/image" Target="../media/image34.png"/><Relationship Id="rId9" Type="http://schemas.openxmlformats.org/officeDocument/2006/relationships/oleObject" Target="../embeddings/oleObject20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31.wmf"/><Relationship Id="rId2" Type="http://schemas.openxmlformats.org/officeDocument/2006/relationships/vmlDrawing" Target="../drawings/vmlDrawing9.vml"/><Relationship Id="rId1" Type="http://schemas.openxmlformats.org/officeDocument/2006/relationships/themeOverride" Target="../theme/themeOverride11.x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32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2.xml"/><Relationship Id="rId6" Type="http://schemas.openxmlformats.org/officeDocument/2006/relationships/image" Target="../media/image32.png"/><Relationship Id="rId5" Type="http://schemas.openxmlformats.org/officeDocument/2006/relationships/image" Target="../media/image35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slideLayout" Target="../slideLayouts/slideLayout8.xml"/><Relationship Id="rId7" Type="http://schemas.openxmlformats.org/officeDocument/2006/relationships/oleObject" Target="../embeddings/oleObject2.bin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slideLayout" Target="../slideLayouts/slideLayout8.xml"/><Relationship Id="rId7" Type="http://schemas.openxmlformats.org/officeDocument/2006/relationships/oleObject" Target="../embeddings/oleObject4.bin"/><Relationship Id="rId2" Type="http://schemas.openxmlformats.org/officeDocument/2006/relationships/vmlDrawing" Target="../drawings/vmlDrawing2.v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slideLayout" Target="../slideLayouts/slideLayout8.xml"/><Relationship Id="rId7" Type="http://schemas.openxmlformats.org/officeDocument/2006/relationships/oleObject" Target="../embeddings/oleObject6.bin"/><Relationship Id="rId2" Type="http://schemas.openxmlformats.org/officeDocument/2006/relationships/vmlDrawing" Target="../drawings/vmlDrawing3.v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5.bin"/><Relationship Id="rId10" Type="http://schemas.openxmlformats.org/officeDocument/2006/relationships/image" Target="../media/image9.wmf"/><Relationship Id="rId4" Type="http://schemas.openxmlformats.org/officeDocument/2006/relationships/image" Target="../media/image50.png"/><Relationship Id="rId9" Type="http://schemas.openxmlformats.org/officeDocument/2006/relationships/oleObject" Target="../embeddings/oleObject7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0.wmf"/><Relationship Id="rId12" Type="http://schemas.openxmlformats.org/officeDocument/2006/relationships/image" Target="../media/image12.png"/><Relationship Id="rId2" Type="http://schemas.openxmlformats.org/officeDocument/2006/relationships/vmlDrawing" Target="../drawings/vmlDrawing4.vml"/><Relationship Id="rId1" Type="http://schemas.openxmlformats.org/officeDocument/2006/relationships/themeOverride" Target="../theme/themeOverride5.xml"/><Relationship Id="rId6" Type="http://schemas.openxmlformats.org/officeDocument/2006/relationships/oleObject" Target="../embeddings/oleObject8.bin"/><Relationship Id="rId11" Type="http://schemas.openxmlformats.org/officeDocument/2006/relationships/oleObject" Target="../embeddings/oleObject10.bin"/><Relationship Id="rId5" Type="http://schemas.openxmlformats.org/officeDocument/2006/relationships/image" Target="../media/image13.png"/><Relationship Id="rId10" Type="http://schemas.openxmlformats.org/officeDocument/2006/relationships/image" Target="../media/image14.png"/><Relationship Id="rId4" Type="http://schemas.openxmlformats.org/officeDocument/2006/relationships/image" Target="../media/image15.png"/><Relationship Id="rId9" Type="http://schemas.openxmlformats.org/officeDocument/2006/relationships/image" Target="../media/image11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5.wmf"/><Relationship Id="rId2" Type="http://schemas.openxmlformats.org/officeDocument/2006/relationships/vmlDrawing" Target="../drawings/vmlDrawing5.vml"/><Relationship Id="rId1" Type="http://schemas.openxmlformats.org/officeDocument/2006/relationships/themeOverride" Target="../theme/themeOverride6.xml"/><Relationship Id="rId6" Type="http://schemas.openxmlformats.org/officeDocument/2006/relationships/oleObject" Target="../embeddings/oleObject11.bin"/><Relationship Id="rId11" Type="http://schemas.openxmlformats.org/officeDocument/2006/relationships/image" Target="../media/image17.wmf"/><Relationship Id="rId5" Type="http://schemas.openxmlformats.org/officeDocument/2006/relationships/image" Target="../media/image18.png"/><Relationship Id="rId10" Type="http://schemas.openxmlformats.org/officeDocument/2006/relationships/oleObject" Target="../embeddings/oleObject13.bin"/><Relationship Id="rId4" Type="http://schemas.openxmlformats.org/officeDocument/2006/relationships/image" Target="../media/image20.png"/><Relationship Id="rId9" Type="http://schemas.openxmlformats.org/officeDocument/2006/relationships/image" Target="../media/image16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slideLayout" Target="../slideLayouts/slideLayout8.xml"/><Relationship Id="rId7" Type="http://schemas.openxmlformats.org/officeDocument/2006/relationships/oleObject" Target="../embeddings/oleObject15.bin"/><Relationship Id="rId2" Type="http://schemas.openxmlformats.org/officeDocument/2006/relationships/vmlDrawing" Target="../drawings/vmlDrawing6.v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slideLayout" Target="../slideLayouts/slideLayout8.xml"/><Relationship Id="rId7" Type="http://schemas.openxmlformats.org/officeDocument/2006/relationships/oleObject" Target="../embeddings/oleObject16.bin"/><Relationship Id="rId2" Type="http://schemas.openxmlformats.org/officeDocument/2006/relationships/vmlDrawing" Target="../drawings/vmlDrawing7.vml"/><Relationship Id="rId1" Type="http://schemas.openxmlformats.org/officeDocument/2006/relationships/themeOverride" Target="../theme/themeOverride8.xml"/><Relationship Id="rId6" Type="http://schemas.openxmlformats.org/officeDocument/2006/relationships/image" Target="../media/image23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2.wmf"/><Relationship Id="rId4" Type="http://schemas.openxmlformats.org/officeDocument/2006/relationships/image" Target="../media/image15.png"/><Relationship Id="rId9" Type="http://schemas.openxmlformats.org/officeDocument/2006/relationships/oleObject" Target="../embeddings/oleObject17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9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59706" y="3005372"/>
            <a:ext cx="7772400" cy="190207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/>
              <a:t>Цифровая обработка сигналов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</a:rPr>
              <a:t>Строение КЧХ ЛИС-цепи конечного порядка</a:t>
            </a:r>
            <a:br>
              <a:rPr lang="ru-RU" sz="2800" b="1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800" dirty="0"/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94999" y="5003973"/>
            <a:ext cx="6400800" cy="694928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В.Н. Васюков</a:t>
            </a:r>
            <a:br>
              <a:rPr lang="ru-RU" sz="28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85366" y="2236355"/>
            <a:ext cx="972108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72335" marR="5080" indent="-2160270">
              <a:lnSpc>
                <a:spcPts val="1839"/>
              </a:lnSpc>
              <a:spcBef>
                <a:spcPts val="229"/>
              </a:spcBef>
            </a:pPr>
            <a:r>
              <a:rPr lang="ru-RU" sz="2000" b="1" spc="-5" dirty="0">
                <a:latin typeface="Times New Roman"/>
                <a:cs typeface="Times New Roman"/>
              </a:rPr>
              <a:t>НОВОСИБИРСКИЙ ГОСУДАРСТВЕННЫЙ ТЕХНИЧЕСКИЙ  УНИВЕРСИТЕТ</a:t>
            </a:r>
            <a:endParaRPr lang="ru-RU" sz="20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949862" y="6018062"/>
            <a:ext cx="792088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2800" spc="-5" dirty="0" smtClean="0">
                <a:latin typeface="Times New Roman"/>
                <a:cs typeface="Times New Roman"/>
              </a:rPr>
              <a:t>202</a:t>
            </a:r>
            <a:r>
              <a:rPr lang="ru-RU" sz="2800" spc="-5" dirty="0" smtClean="0">
                <a:latin typeface="Times New Roman"/>
                <a:cs typeface="Times New Roman"/>
              </a:rPr>
              <a:t>4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167606" y="582579"/>
            <a:ext cx="1441846" cy="12079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7669006" y="827510"/>
            <a:ext cx="2194560" cy="71018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478276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2535731" y="221180"/>
            <a:ext cx="5676585" cy="7331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1024402" rtl="0" eaLnBrk="1" latinLnBrk="0" hangingPunct="1">
              <a:defRPr sz="201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2201" algn="l" defTabSz="1024402" rtl="0" eaLnBrk="1" latinLnBrk="0" hangingPunct="1">
              <a:defRPr sz="201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4402" algn="l" defTabSz="1024402" rtl="0" eaLnBrk="1" latinLnBrk="0" hangingPunct="1">
              <a:defRPr sz="201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6603" algn="l" defTabSz="1024402" rtl="0" eaLnBrk="1" latinLnBrk="0" hangingPunct="1">
              <a:defRPr sz="201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8805" algn="l" defTabSz="1024402" rtl="0" eaLnBrk="1" latinLnBrk="0" hangingPunct="1">
              <a:defRPr sz="201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61006" algn="l" defTabSz="1024402" rtl="0" eaLnBrk="1" latinLnBrk="0" hangingPunct="1">
              <a:defRPr sz="201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3207" algn="l" defTabSz="1024402" rtl="0" eaLnBrk="1" latinLnBrk="0" hangingPunct="1">
              <a:defRPr sz="201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5408" algn="l" defTabSz="1024402" rtl="0" eaLnBrk="1" latinLnBrk="0" hangingPunct="1">
              <a:defRPr sz="201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7609" algn="l" defTabSz="1024402" rtl="0" eaLnBrk="1" latinLnBrk="0" hangingPunct="1">
              <a:defRPr sz="201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776921" y="1107711"/>
                <a:ext cx="9137972" cy="562794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88C4A7D9-1211-4C3C-8F57-DF4C34D8E94B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1107711"/>
                <a:ext cx="9137972" cy="562794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10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336404" y="1271368"/>
            <a:ext cx="807524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Рассмотрим каузальную устойчивую цепь А, у которой передаточная функция имеет нули</a:t>
            </a:r>
          </a:p>
          <a:p>
            <a:endParaRPr lang="ru-RU" sz="2800" dirty="0"/>
          </a:p>
          <a:p>
            <a:endParaRPr lang="ru-RU" sz="2800" dirty="0"/>
          </a:p>
          <a:p>
            <a:r>
              <a:rPr lang="ru-RU" sz="2800" dirty="0" smtClean="0"/>
              <a:t>и </a:t>
            </a:r>
            <a:r>
              <a:rPr lang="ru-RU" sz="2800" dirty="0"/>
              <a:t>полюсы                                        ,</a:t>
            </a:r>
          </a:p>
          <a:p>
            <a:endParaRPr lang="ru-RU" sz="2800" dirty="0"/>
          </a:p>
          <a:p>
            <a:r>
              <a:rPr lang="ru-RU" sz="2800" dirty="0"/>
              <a:t>все  внутри 1-окружности.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85196" y="313447"/>
            <a:ext cx="53776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4">
                    <a:lumMod val="75000"/>
                  </a:schemeClr>
                </a:solidFill>
              </a:rPr>
              <a:t>Минимально-фазовые цепи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011134"/>
              </p:ext>
            </p:extLst>
          </p:nvPr>
        </p:nvGraphicFramePr>
        <p:xfrm>
          <a:off x="3198805" y="2267846"/>
          <a:ext cx="2669034" cy="6065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94" name="Equation" r:id="rId5" imgW="1676160" imgH="380880" progId="Equation.DSMT4">
                  <p:embed/>
                </p:oleObj>
              </mc:Choice>
              <mc:Fallback>
                <p:oleObj name="Equation" r:id="rId5" imgW="1676160" imgH="38088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8805" y="2267846"/>
                        <a:ext cx="2669034" cy="60659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0564730"/>
              </p:ext>
            </p:extLst>
          </p:nvPr>
        </p:nvGraphicFramePr>
        <p:xfrm>
          <a:off x="3185666" y="2953427"/>
          <a:ext cx="2965798" cy="61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95" name="Equation" r:id="rId7" imgW="1828800" imgH="381000" progId="Equation.DSMT4">
                  <p:embed/>
                </p:oleObj>
              </mc:Choice>
              <mc:Fallback>
                <p:oleObj name="Equation" r:id="rId7" imgW="1828800" imgH="3810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85666" y="2953427"/>
                        <a:ext cx="2965798" cy="6178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336404" y="4477038"/>
            <a:ext cx="80752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Представим себе, что каскадно с этой цепью включается </a:t>
            </a:r>
            <a:r>
              <a:rPr lang="ru-RU" sz="2800" dirty="0" err="1"/>
              <a:t>всепропускающая</a:t>
            </a:r>
            <a:r>
              <a:rPr lang="ru-RU" sz="2800" dirty="0"/>
              <a:t> цепь В с одним полюсом, в точности совпадающим с одним из нулей цепи А, например,</a:t>
            </a: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1221063"/>
              </p:ext>
            </p:extLst>
          </p:nvPr>
        </p:nvGraphicFramePr>
        <p:xfrm>
          <a:off x="5633938" y="5670635"/>
          <a:ext cx="432048" cy="6912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96" name="Equation" r:id="rId9" imgW="241195" imgH="380835" progId="Equation.DSMT4">
                  <p:embed/>
                </p:oleObj>
              </mc:Choice>
              <mc:Fallback>
                <p:oleObj name="Equation" r:id="rId9" imgW="241195" imgH="380835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3938" y="5670635"/>
                        <a:ext cx="432048" cy="6912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787314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776921" y="243081"/>
                <a:ext cx="9137972" cy="6763621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2EAE1FAE-1E91-4698-AAD8-40AD74A67CC3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76362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11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41451" y="677049"/>
            <a:ext cx="4181475" cy="401955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81410" y="4696600"/>
            <a:ext cx="82192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Нуль всепропускающей устойчивой цепи В расположим вне единичной окружности в точке</a:t>
            </a:r>
          </a:p>
          <a:p>
            <a:r>
              <a:rPr lang="ru-RU" sz="2800" dirty="0"/>
              <a:t>Вследствие такого соединения образуется новая цепь, каузальная устойчивая, с такой же формой АЧХ, как у цепи А, но ФЧХ – другая 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8013775"/>
              </p:ext>
            </p:extLst>
          </p:nvPr>
        </p:nvGraphicFramePr>
        <p:xfrm>
          <a:off x="8946307" y="4912039"/>
          <a:ext cx="893936" cy="7473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081" name="Equation" r:id="rId6" imgW="583947" imgH="482391" progId="Equation.DSMT4">
                  <p:embed/>
                </p:oleObj>
              </mc:Choice>
              <mc:Fallback>
                <p:oleObj name="Equation" r:id="rId6" imgW="583947" imgH="482391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46307" y="4912039"/>
                        <a:ext cx="893936" cy="74738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Рисунок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54910" y="677049"/>
            <a:ext cx="4181475" cy="401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051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776921" y="243081"/>
                <a:ext cx="9137972" cy="6763621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400097C0-CAC7-418E-8993-9781BA2A597C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76362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3978" y="537152"/>
            <a:ext cx="3567135" cy="3429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73698" y="3347789"/>
            <a:ext cx="3600400" cy="3460977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12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7434" y="537152"/>
            <a:ext cx="3621804" cy="3481552"/>
          </a:xfrm>
          <a:prstGeom prst="rect">
            <a:avLst/>
          </a:prstGeom>
        </p:spPr>
      </p:pic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121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776921" y="243081"/>
                <a:ext cx="9137972" cy="6763621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72166328-F330-44B1-89AD-B0E4386B9F4B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76362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13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169442" y="562514"/>
            <a:ext cx="864096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 результате такого соединения двух цепей образуется устойчивая каузальная цепь, обладающая </a:t>
            </a:r>
            <a:r>
              <a:rPr lang="ru-RU" sz="2800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такой же АЧХ</a:t>
            </a:r>
            <a:r>
              <a:rPr lang="ru-RU" sz="2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как исходная цепь (с точностью до константы), но обеспечивающая </a:t>
            </a:r>
            <a:r>
              <a:rPr lang="ru-RU" sz="2800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большую задержку </a:t>
            </a:r>
            <a:r>
              <a:rPr lang="ru-RU" sz="2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сигнала (больший «набег фазы») по сравнению с исходной цепью.</a:t>
            </a:r>
          </a:p>
          <a:p>
            <a:r>
              <a:rPr lang="ru-RU" sz="2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Это объясняется тем, что </a:t>
            </a:r>
            <a:r>
              <a:rPr lang="ru-RU" sz="2800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каузальная</a:t>
            </a:r>
            <a:r>
              <a:rPr lang="ru-RU" sz="2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цепь (фазовый контур) В может только </a:t>
            </a:r>
            <a:r>
              <a:rPr lang="ru-RU" sz="2800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увеличить</a:t>
            </a:r>
            <a:r>
              <a:rPr lang="ru-RU" sz="2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задержку. Таким образом можно «переместить» все нули изнутри единичной окружности наружу, при этом будет изменяться только фазочастотная характеристика в сторону увеличения задержки.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Поэтому исходная цепь А </a:t>
            </a:r>
            <a:r>
              <a:rPr lang="ru-RU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называется минимально-фазовой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80311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051952" y="276072"/>
            <a:ext cx="8496944" cy="9001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1024402" rtl="0" eaLnBrk="1" latinLnBrk="0" hangingPunct="1">
              <a:defRPr sz="201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2201" algn="l" defTabSz="1024402" rtl="0" eaLnBrk="1" latinLnBrk="0" hangingPunct="1">
              <a:defRPr sz="201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4402" algn="l" defTabSz="1024402" rtl="0" eaLnBrk="1" latinLnBrk="0" hangingPunct="1">
              <a:defRPr sz="201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6603" algn="l" defTabSz="1024402" rtl="0" eaLnBrk="1" latinLnBrk="0" hangingPunct="1">
              <a:defRPr sz="201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8805" algn="l" defTabSz="1024402" rtl="0" eaLnBrk="1" latinLnBrk="0" hangingPunct="1">
              <a:defRPr sz="201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61006" algn="l" defTabSz="1024402" rtl="0" eaLnBrk="1" latinLnBrk="0" hangingPunct="1">
              <a:defRPr sz="201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3207" algn="l" defTabSz="1024402" rtl="0" eaLnBrk="1" latinLnBrk="0" hangingPunct="1">
              <a:defRPr sz="201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5408" algn="l" defTabSz="1024402" rtl="0" eaLnBrk="1" latinLnBrk="0" hangingPunct="1">
              <a:defRPr sz="201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7609" algn="l" defTabSz="1024402" rtl="0" eaLnBrk="1" latinLnBrk="0" hangingPunct="1">
              <a:defRPr sz="201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776921" y="1331565"/>
                <a:ext cx="9137972" cy="5616623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12BAA215-370B-4182-855C-615D42280629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1331565"/>
                <a:ext cx="9137972" cy="561662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2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985199" y="222066"/>
            <a:ext cx="83617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3390">
              <a:spcBef>
                <a:spcPts val="600"/>
              </a:spcBef>
              <a:spcAft>
                <a:spcPts val="600"/>
              </a:spcAft>
            </a:pP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</a:rPr>
              <a:t>Комплексная частотная характеристика ЛИС-цепи конечного порядка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81138" y="1448226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Числитель и знаменатель ПФ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686371"/>
              </p:ext>
            </p:extLst>
          </p:nvPr>
        </p:nvGraphicFramePr>
        <p:xfrm>
          <a:off x="1481139" y="2078315"/>
          <a:ext cx="8067757" cy="11254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17" name="Equation" r:id="rId5" imgW="6489700" imgH="901700" progId="Equation.DSMT4">
                  <p:embed/>
                </p:oleObj>
              </mc:Choice>
              <mc:Fallback>
                <p:oleObj name="Equation" r:id="rId5" imgW="6489700" imgH="901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1139" y="2078315"/>
                        <a:ext cx="8067757" cy="112545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2867062"/>
              </p:ext>
            </p:extLst>
          </p:nvPr>
        </p:nvGraphicFramePr>
        <p:xfrm>
          <a:off x="1241451" y="3560141"/>
          <a:ext cx="8613759" cy="11558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18" name="Equation" r:id="rId7" imgW="6743700" imgH="901700" progId="Equation.DSMT4">
                  <p:embed/>
                </p:oleObj>
              </mc:Choice>
              <mc:Fallback>
                <p:oleObj name="Equation" r:id="rId7" imgW="6743700" imgH="9017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1451" y="3560141"/>
                        <a:ext cx="8613759" cy="115580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241451" y="4891048"/>
            <a:ext cx="861375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поэтому передаточная функция ЛИС-цепи конечного порядка однозначно с точностью до коэффициента определяется совокупностью нулей и полюсов </a:t>
            </a:r>
          </a:p>
        </p:txBody>
      </p:sp>
    </p:spTree>
    <p:extLst>
      <p:ext uri="{BB962C8B-B14F-4D97-AF65-F5344CB8AC3E}">
        <p14:creationId xmlns:p14="http://schemas.microsoft.com/office/powerpoint/2010/main" val="1029423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EF049D23-5B11-4C9A-8FC8-FF5073D1E71C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3</a:t>
            </a:fld>
            <a:endParaRPr lang="ru-RU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5234922"/>
              </p:ext>
            </p:extLst>
          </p:nvPr>
        </p:nvGraphicFramePr>
        <p:xfrm>
          <a:off x="2670970" y="581396"/>
          <a:ext cx="4331121" cy="24094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39" name="Equation" r:id="rId5" imgW="3263760" imgH="1815840" progId="Equation.DSMT4">
                  <p:embed/>
                </p:oleObj>
              </mc:Choice>
              <mc:Fallback>
                <p:oleObj name="Equation" r:id="rId5" imgW="3263760" imgH="181584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0970" y="581396"/>
                        <a:ext cx="4331121" cy="240945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385466" y="2987750"/>
            <a:ext cx="85324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сужение передаточной функции на 1-окружность – комплексная частотная характеристика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9994320"/>
              </p:ext>
            </p:extLst>
          </p:nvPr>
        </p:nvGraphicFramePr>
        <p:xfrm>
          <a:off x="1115405" y="4427909"/>
          <a:ext cx="8461002" cy="20169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40" name="Equation" r:id="rId7" imgW="7645320" imgH="1815840" progId="Equation.DSMT4">
                  <p:embed/>
                </p:oleObj>
              </mc:Choice>
              <mc:Fallback>
                <p:oleObj name="Equation" r:id="rId7" imgW="7645320" imgH="18158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405" y="4427909"/>
                        <a:ext cx="8461002" cy="20169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370667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776921" y="243081"/>
                <a:ext cx="9137972" cy="6705108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742C4FF4-DFC3-41E3-9AC4-7AD73732E7BA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70510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4</a:t>
            </a:fld>
            <a:endParaRPr lang="ru-RU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2163643"/>
              </p:ext>
            </p:extLst>
          </p:nvPr>
        </p:nvGraphicFramePr>
        <p:xfrm>
          <a:off x="2812517" y="326830"/>
          <a:ext cx="5337720" cy="26524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84" name="Equation" r:id="rId5" imgW="3657600" imgH="1815840" progId="Equation.DSMT4">
                  <p:embed/>
                </p:oleObj>
              </mc:Choice>
              <mc:Fallback>
                <p:oleObj name="Equation" r:id="rId5" imgW="3657600" imgH="181584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2517" y="326830"/>
                        <a:ext cx="5337720" cy="26524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889522" y="467469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7030A0"/>
                </a:solidFill>
              </a:rPr>
              <a:t>АЧХ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490404"/>
              </p:ext>
            </p:extLst>
          </p:nvPr>
        </p:nvGraphicFramePr>
        <p:xfrm>
          <a:off x="3884639" y="3003473"/>
          <a:ext cx="4127321" cy="767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85" name="Equation" r:id="rId7" imgW="2565400" imgH="469900" progId="Equation.DSMT4">
                  <p:embed/>
                </p:oleObj>
              </mc:Choice>
              <mc:Fallback>
                <p:oleObj name="Equation" r:id="rId7" imgW="2565400" imgH="4699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4639" y="3003473"/>
                        <a:ext cx="4127321" cy="7671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1226782"/>
              </p:ext>
            </p:extLst>
          </p:nvPr>
        </p:nvGraphicFramePr>
        <p:xfrm>
          <a:off x="1506705" y="3798827"/>
          <a:ext cx="7949343" cy="2869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86" name="Equation" r:id="rId9" imgW="5257800" imgH="1892160" progId="Equation.DSMT4">
                  <p:embed/>
                </p:oleObj>
              </mc:Choice>
              <mc:Fallback>
                <p:oleObj name="Equation" r:id="rId9" imgW="5257800" imgH="189216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6705" y="3798827"/>
                        <a:ext cx="7949343" cy="28695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796585" y="3227759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7030A0"/>
                </a:solidFill>
              </a:rPr>
              <a:t>ФЧХ</a:t>
            </a:r>
          </a:p>
        </p:txBody>
      </p:sp>
    </p:spTree>
    <p:extLst>
      <p:ext uri="{BB962C8B-B14F-4D97-AF65-F5344CB8AC3E}">
        <p14:creationId xmlns:p14="http://schemas.microsoft.com/office/powerpoint/2010/main" val="31908321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776921" y="243081"/>
                <a:ext cx="9137972" cy="6763621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56EAB6CC-0875-4DD2-AFFA-21CAFED2FD4C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76362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Рисунок 11" descr="Рис 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957" y="4242376"/>
            <a:ext cx="4320480" cy="264780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5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17514" y="611485"/>
            <a:ext cx="15648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Пример </a:t>
            </a:r>
            <a:endParaRPr lang="ru-RU" sz="2800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4738238"/>
              </p:ext>
            </p:extLst>
          </p:nvPr>
        </p:nvGraphicFramePr>
        <p:xfrm>
          <a:off x="3538862" y="576085"/>
          <a:ext cx="1601365" cy="6044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03" name="Equation" r:id="rId6" imgW="1244520" imgH="469800" progId="Equation.DSMT4">
                  <p:embed/>
                </p:oleObj>
              </mc:Choice>
              <mc:Fallback>
                <p:oleObj name="Equation" r:id="rId6" imgW="1244520" imgH="4698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38862" y="576085"/>
                        <a:ext cx="1601365" cy="60440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8854609"/>
              </p:ext>
            </p:extLst>
          </p:nvPr>
        </p:nvGraphicFramePr>
        <p:xfrm>
          <a:off x="1028238" y="1146133"/>
          <a:ext cx="8886655" cy="15242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04" name="Equation" r:id="rId8" imgW="6438600" imgH="1104840" progId="Equation.DSMT4">
                  <p:embed/>
                </p:oleObj>
              </mc:Choice>
              <mc:Fallback>
                <p:oleObj name="Equation" r:id="rId8" imgW="6438600" imgH="11048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8238" y="1146133"/>
                        <a:ext cx="8886655" cy="152428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Рисунок 8" descr="Рис 3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2226" y="2617579"/>
            <a:ext cx="4320480" cy="177932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9550327"/>
              </p:ext>
            </p:extLst>
          </p:nvPr>
        </p:nvGraphicFramePr>
        <p:xfrm>
          <a:off x="958638" y="2693383"/>
          <a:ext cx="4250392" cy="40196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05" name="Picture" r:id="rId11" imgW="2084759" imgH="1989002" progId="Word.Picture.8">
                  <p:embed/>
                </p:oleObj>
              </mc:Choice>
              <mc:Fallback>
                <p:oleObj name="Picture" r:id="rId11" imgW="2084759" imgH="1989002" progId="Word.Picture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8638" y="2693383"/>
                        <a:ext cx="4250392" cy="40196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901198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958663" y="235145"/>
            <a:ext cx="8496944" cy="6643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1024402" rtl="0" eaLnBrk="1" latinLnBrk="0" hangingPunct="1">
              <a:defRPr sz="201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2201" algn="l" defTabSz="1024402" rtl="0" eaLnBrk="1" latinLnBrk="0" hangingPunct="1">
              <a:defRPr sz="201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4402" algn="l" defTabSz="1024402" rtl="0" eaLnBrk="1" latinLnBrk="0" hangingPunct="1">
              <a:defRPr sz="201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6603" algn="l" defTabSz="1024402" rtl="0" eaLnBrk="1" latinLnBrk="0" hangingPunct="1">
              <a:defRPr sz="201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8805" algn="l" defTabSz="1024402" rtl="0" eaLnBrk="1" latinLnBrk="0" hangingPunct="1">
              <a:defRPr sz="201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61006" algn="l" defTabSz="1024402" rtl="0" eaLnBrk="1" latinLnBrk="0" hangingPunct="1">
              <a:defRPr sz="201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3207" algn="l" defTabSz="1024402" rtl="0" eaLnBrk="1" latinLnBrk="0" hangingPunct="1">
              <a:defRPr sz="201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5408" algn="l" defTabSz="1024402" rtl="0" eaLnBrk="1" latinLnBrk="0" hangingPunct="1">
              <a:defRPr sz="201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7609" algn="l" defTabSz="1024402" rtl="0" eaLnBrk="1" latinLnBrk="0" hangingPunct="1">
              <a:defRPr sz="201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776921" y="1043533"/>
                <a:ext cx="9137972" cy="6048672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2BF6DB13-14F8-424B-B6B6-CFE151FE3B6D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1043533"/>
                <a:ext cx="9137972" cy="604867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Рисунок 11" descr="Рис 3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1277" y="4049135"/>
            <a:ext cx="3207875" cy="295756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6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946659" y="293658"/>
            <a:ext cx="47576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>
                <a:solidFill>
                  <a:schemeClr val="accent4">
                    <a:lumMod val="75000"/>
                  </a:schemeClr>
                </a:solidFill>
              </a:rPr>
              <a:t>Всепропускающие</a:t>
            </a: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</a:rPr>
              <a:t> цепи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9981686"/>
              </p:ext>
            </p:extLst>
          </p:nvPr>
        </p:nvGraphicFramePr>
        <p:xfrm>
          <a:off x="1982948" y="1196088"/>
          <a:ext cx="6225175" cy="28824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026" name="Equation" r:id="rId6" imgW="4508280" imgH="2082600" progId="Equation.DSMT4">
                  <p:embed/>
                </p:oleObj>
              </mc:Choice>
              <mc:Fallback>
                <p:oleObj name="Equation" r:id="rId6" imgW="4508280" imgH="20826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2948" y="1196088"/>
                        <a:ext cx="6225175" cy="28824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8541485"/>
              </p:ext>
            </p:extLst>
          </p:nvPr>
        </p:nvGraphicFramePr>
        <p:xfrm>
          <a:off x="1306658" y="4652932"/>
          <a:ext cx="1673763" cy="6390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027" name="Equation" r:id="rId8" imgW="1040948" imgH="406224" progId="Equation.DSMT4">
                  <p:embed/>
                </p:oleObj>
              </mc:Choice>
              <mc:Fallback>
                <p:oleObj name="Equation" r:id="rId8" imgW="1040948" imgH="406224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6658" y="4652932"/>
                        <a:ext cx="1673763" cy="63907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7071762"/>
              </p:ext>
            </p:extLst>
          </p:nvPr>
        </p:nvGraphicFramePr>
        <p:xfrm>
          <a:off x="1306657" y="5718244"/>
          <a:ext cx="1600526" cy="9889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028" name="Equation" r:id="rId10" imgW="1180588" imgH="723586" progId="Equation.DSMT4">
                  <p:embed/>
                </p:oleObj>
              </mc:Choice>
              <mc:Fallback>
                <p:oleObj name="Equation" r:id="rId10" imgW="1180588" imgH="723586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6657" y="5718244"/>
                        <a:ext cx="1600526" cy="98894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667288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45429F39-D2B2-43A2-B94F-FE9DEBDC5C81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7</a:t>
            </a:fld>
            <a:endParaRPr lang="ru-RU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7024239"/>
              </p:ext>
            </p:extLst>
          </p:nvPr>
        </p:nvGraphicFramePr>
        <p:xfrm>
          <a:off x="1123156" y="611187"/>
          <a:ext cx="8275638" cy="2724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26" name="Equation" r:id="rId5" imgW="5295600" imgH="1739880" progId="Equation.DSMT4">
                  <p:embed/>
                </p:oleObj>
              </mc:Choice>
              <mc:Fallback>
                <p:oleObj name="Equation" r:id="rId5" imgW="5295600" imgH="1739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3156" y="611187"/>
                        <a:ext cx="8275638" cy="27241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4009628"/>
              </p:ext>
            </p:extLst>
          </p:nvPr>
        </p:nvGraphicFramePr>
        <p:xfrm>
          <a:off x="1313459" y="3563813"/>
          <a:ext cx="7720013" cy="1471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27" name="Equation" r:id="rId7" imgW="4940280" imgH="939600" progId="Equation.DSMT4">
                  <p:embed/>
                </p:oleObj>
              </mc:Choice>
              <mc:Fallback>
                <p:oleObj name="Equation" r:id="rId7" imgW="4940280" imgH="939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3459" y="3563813"/>
                        <a:ext cx="7720013" cy="14716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041632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776921" y="243081"/>
                <a:ext cx="9137972" cy="6763621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F2ABDCD1-1354-4D48-B92B-5F0DC08AD4E8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76362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Рисунок 6" descr="Рис 3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9962" y="971525"/>
            <a:ext cx="3888432" cy="37618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Рис 3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272" y="1949056"/>
            <a:ext cx="5199272" cy="230223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8</a:t>
            </a:fld>
            <a:endParaRPr lang="ru-RU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9434130"/>
              </p:ext>
            </p:extLst>
          </p:nvPr>
        </p:nvGraphicFramePr>
        <p:xfrm>
          <a:off x="1644844" y="596968"/>
          <a:ext cx="1356439" cy="5897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53" name="Equation" r:id="rId7" imgW="876300" imgH="381000" progId="Equation.DSMT4">
                  <p:embed/>
                </p:oleObj>
              </mc:Choice>
              <mc:Fallback>
                <p:oleObj name="Equation" r:id="rId7" imgW="876300" imgH="3810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4844" y="596968"/>
                        <a:ext cx="1356439" cy="5897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574115" y="2279568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5171913"/>
              </p:ext>
            </p:extLst>
          </p:nvPr>
        </p:nvGraphicFramePr>
        <p:xfrm>
          <a:off x="1574115" y="1399657"/>
          <a:ext cx="1773774" cy="5493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54" name="Equation" r:id="rId9" imgW="1079500" imgH="330200" progId="Equation.DSMT4">
                  <p:embed/>
                </p:oleObj>
              </mc:Choice>
              <mc:Fallback>
                <p:oleObj name="Equation" r:id="rId9" imgW="1079500" imgH="3302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4115" y="1399657"/>
                        <a:ext cx="1773774" cy="54939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Рисунок 10" descr="Рис 3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272" y="4433923"/>
            <a:ext cx="5199272" cy="24229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084440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FBEA5AF4-7D90-48B6-847D-4BD0B281B6CD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9</a:t>
            </a:fld>
            <a:endParaRPr lang="ru-RU"/>
          </a:p>
        </p:txBody>
      </p:sp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434" y="1087872"/>
            <a:ext cx="8568952" cy="734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09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570" y="2141537"/>
            <a:ext cx="8448675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09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522" y="5652046"/>
            <a:ext cx="278130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004126" y="5771792"/>
            <a:ext cx="4572000" cy="72417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2006 </a:t>
            </a:r>
            <a:r>
              <a:rPr lang="en-US" dirty="0" err="1"/>
              <a:t>Shenoi</a:t>
            </a:r>
            <a:r>
              <a:rPr lang="en-US" dirty="0"/>
              <a:t> B. Introduction to Digital Signal Processing and Filter Design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457474" y="539478"/>
            <a:ext cx="7200800" cy="408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Общий взгляд на ВПЦ</a:t>
            </a:r>
          </a:p>
        </p:txBody>
      </p:sp>
    </p:spTree>
    <p:extLst>
      <p:ext uri="{BB962C8B-B14F-4D97-AF65-F5344CB8AC3E}">
        <p14:creationId xmlns:p14="http://schemas.microsoft.com/office/powerpoint/2010/main" val="28909895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1204</TotalTime>
  <Words>304</Words>
  <Application>Microsoft Office PowerPoint</Application>
  <PresentationFormat>Произвольный</PresentationFormat>
  <Paragraphs>51</Paragraphs>
  <Slides>13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Calibri</vt:lpstr>
      <vt:lpstr>Cambria Math</vt:lpstr>
      <vt:lpstr>Times New Roman</vt:lpstr>
      <vt:lpstr>Office Theme</vt:lpstr>
      <vt:lpstr>2_Тема Office</vt:lpstr>
      <vt:lpstr>Equation</vt:lpstr>
      <vt:lpstr>Picture</vt:lpstr>
      <vt:lpstr>Цифровая обработка сигналов  Строение КЧХ ЛИС-цепи конечного порядка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Цифровая обработка сигналов</dc:title>
  <dc:creator>ВНВ</dc:creator>
  <cp:lastModifiedBy>VNV</cp:lastModifiedBy>
  <cp:revision>120</cp:revision>
  <dcterms:created xsi:type="dcterms:W3CDTF">2020-03-04T10:24:45Z</dcterms:created>
  <dcterms:modified xsi:type="dcterms:W3CDTF">2024-03-04T14:41:39Z</dcterms:modified>
</cp:coreProperties>
</file>