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6" r:id="rId1"/>
    <p:sldMasterId id="2147483678" r:id="rId2"/>
  </p:sldMasterIdLst>
  <p:notesMasterIdLst>
    <p:notesMasterId r:id="rId22"/>
  </p:notesMasterIdLst>
  <p:sldIdLst>
    <p:sldId id="256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80" r:id="rId12"/>
    <p:sldId id="281" r:id="rId13"/>
    <p:sldId id="271" r:id="rId14"/>
    <p:sldId id="272" r:id="rId15"/>
    <p:sldId id="282" r:id="rId16"/>
    <p:sldId id="274" r:id="rId17"/>
    <p:sldId id="273" r:id="rId18"/>
    <p:sldId id="275" r:id="rId19"/>
    <p:sldId id="276" r:id="rId20"/>
    <p:sldId id="277" r:id="rId21"/>
  </p:sldIdLst>
  <p:sldSz cx="10693400" cy="7562850"/>
  <p:notesSz cx="10693400" cy="7562850"/>
  <p:defaultTextStyle>
    <a:defPPr>
      <a:defRPr lang="ru-RU"/>
    </a:defPPr>
    <a:lvl1pPr marL="0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76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13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49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188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228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264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03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294">
          <p15:clr>
            <a:srgbClr val="A4A3A4"/>
          </p15:clr>
        </p15:guide>
        <p15:guide id="4" pos="2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1" autoAdjust="0"/>
    <p:restoredTop sz="94660"/>
  </p:normalViewPr>
  <p:slideViewPr>
    <p:cSldViewPr>
      <p:cViewPr varScale="1">
        <p:scale>
          <a:sx n="83" d="100"/>
          <a:sy n="83" d="100"/>
        </p:scale>
        <p:origin x="1530" y="90"/>
      </p:cViewPr>
      <p:guideLst>
        <p:guide orient="horz" pos="2880"/>
        <p:guide pos="2160"/>
        <p:guide orient="horz" pos="3294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BACE-06CB-496B-A901-09FCA111BD9D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BFB3-2259-4B47-AECF-EC3CE2F91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5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076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113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149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188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228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264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303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6" y="2349387"/>
            <a:ext cx="9089390" cy="162111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1" y="4285617"/>
            <a:ext cx="7485380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3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2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6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40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5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73042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33335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68"/>
            <a:ext cx="2406015" cy="645293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3" y="302868"/>
            <a:ext cx="7039822" cy="64529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84374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6" y="2349387"/>
            <a:ext cx="9089390" cy="162111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1" y="4285617"/>
            <a:ext cx="7485380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3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2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6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40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5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54990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07908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8" y="4859834"/>
            <a:ext cx="9089390" cy="1502066"/>
          </a:xfrm>
        </p:spPr>
        <p:txBody>
          <a:bodyPr anchor="t"/>
          <a:lstStyle>
            <a:lvl1pPr algn="l">
              <a:defRPr sz="2926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8" y="3205460"/>
            <a:ext cx="9089390" cy="1654373"/>
          </a:xfrm>
        </p:spPr>
        <p:txBody>
          <a:bodyPr anchor="b"/>
          <a:lstStyle>
            <a:lvl1pPr marL="0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1pPr>
            <a:lvl2pPr marL="334414" indent="0">
              <a:buNone/>
              <a:defRPr sz="1316">
                <a:solidFill>
                  <a:schemeClr val="tx1">
                    <a:tint val="75000"/>
                  </a:schemeClr>
                </a:solidFill>
              </a:defRPr>
            </a:lvl2pPr>
            <a:lvl3pPr marL="668829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324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658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2072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6487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40901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531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06677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2" y="1764668"/>
            <a:ext cx="4722918" cy="4991131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668"/>
            <a:ext cx="4722918" cy="4991131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21149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889"/>
            <a:ext cx="4724775" cy="705515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414" indent="0">
              <a:buNone/>
              <a:defRPr sz="1462" b="1"/>
            </a:lvl2pPr>
            <a:lvl3pPr marL="668829" indent="0">
              <a:buNone/>
              <a:defRPr sz="1316" b="1"/>
            </a:lvl3pPr>
            <a:lvl4pPr marL="1003243" indent="0">
              <a:buNone/>
              <a:defRPr sz="1170" b="1"/>
            </a:lvl4pPr>
            <a:lvl5pPr marL="1337658" indent="0">
              <a:buNone/>
              <a:defRPr sz="1170" b="1"/>
            </a:lvl5pPr>
            <a:lvl6pPr marL="1672072" indent="0">
              <a:buNone/>
              <a:defRPr sz="1170" b="1"/>
            </a:lvl6pPr>
            <a:lvl7pPr marL="2006487" indent="0">
              <a:buNone/>
              <a:defRPr sz="1170" b="1"/>
            </a:lvl7pPr>
            <a:lvl8pPr marL="2340901" indent="0">
              <a:buNone/>
              <a:defRPr sz="1170" b="1"/>
            </a:lvl8pPr>
            <a:lvl9pPr marL="2675316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8404"/>
            <a:ext cx="4724775" cy="435739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889"/>
            <a:ext cx="4726631" cy="705515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414" indent="0">
              <a:buNone/>
              <a:defRPr sz="1462" b="1"/>
            </a:lvl2pPr>
            <a:lvl3pPr marL="668829" indent="0">
              <a:buNone/>
              <a:defRPr sz="1316" b="1"/>
            </a:lvl3pPr>
            <a:lvl4pPr marL="1003243" indent="0">
              <a:buNone/>
              <a:defRPr sz="1170" b="1"/>
            </a:lvl4pPr>
            <a:lvl5pPr marL="1337658" indent="0">
              <a:buNone/>
              <a:defRPr sz="1170" b="1"/>
            </a:lvl5pPr>
            <a:lvl6pPr marL="1672072" indent="0">
              <a:buNone/>
              <a:defRPr sz="1170" b="1"/>
            </a:lvl6pPr>
            <a:lvl7pPr marL="2006487" indent="0">
              <a:buNone/>
              <a:defRPr sz="1170" b="1"/>
            </a:lvl7pPr>
            <a:lvl8pPr marL="2340901" indent="0">
              <a:buNone/>
              <a:defRPr sz="1170" b="1"/>
            </a:lvl8pPr>
            <a:lvl9pPr marL="2675316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8404"/>
            <a:ext cx="4726631" cy="435739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73460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700143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094533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3" y="301113"/>
            <a:ext cx="3518055" cy="1281483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3" y="301116"/>
            <a:ext cx="5977907" cy="6454683"/>
          </a:xfrm>
        </p:spPr>
        <p:txBody>
          <a:bodyPr/>
          <a:lstStyle>
            <a:lvl1pPr>
              <a:defRPr sz="2341"/>
            </a:lvl1pPr>
            <a:lvl2pPr>
              <a:defRPr sz="2048"/>
            </a:lvl2pPr>
            <a:lvl3pPr>
              <a:defRPr sz="1755"/>
            </a:lvl3pPr>
            <a:lvl4pPr>
              <a:defRPr sz="1462"/>
            </a:lvl4pPr>
            <a:lvl5pPr>
              <a:defRPr sz="1462"/>
            </a:lvl5pPr>
            <a:lvl6pPr>
              <a:defRPr sz="1462"/>
            </a:lvl6pPr>
            <a:lvl7pPr>
              <a:defRPr sz="1462"/>
            </a:lvl7pPr>
            <a:lvl8pPr>
              <a:defRPr sz="1462"/>
            </a:lvl8pPr>
            <a:lvl9pPr>
              <a:defRPr sz="146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3" y="1582599"/>
            <a:ext cx="3518055" cy="5173200"/>
          </a:xfrm>
        </p:spPr>
        <p:txBody>
          <a:bodyPr/>
          <a:lstStyle>
            <a:lvl1pPr marL="0" indent="0">
              <a:buNone/>
              <a:defRPr sz="1024"/>
            </a:lvl1pPr>
            <a:lvl2pPr marL="334414" indent="0">
              <a:buNone/>
              <a:defRPr sz="877"/>
            </a:lvl2pPr>
            <a:lvl3pPr marL="668829" indent="0">
              <a:buNone/>
              <a:defRPr sz="731"/>
            </a:lvl3pPr>
            <a:lvl4pPr marL="1003243" indent="0">
              <a:buNone/>
              <a:defRPr sz="659"/>
            </a:lvl4pPr>
            <a:lvl5pPr marL="1337658" indent="0">
              <a:buNone/>
              <a:defRPr sz="659"/>
            </a:lvl5pPr>
            <a:lvl6pPr marL="1672072" indent="0">
              <a:buNone/>
              <a:defRPr sz="659"/>
            </a:lvl6pPr>
            <a:lvl7pPr marL="2006487" indent="0">
              <a:buNone/>
              <a:defRPr sz="659"/>
            </a:lvl7pPr>
            <a:lvl8pPr marL="2340901" indent="0">
              <a:buNone/>
              <a:defRPr sz="659"/>
            </a:lvl8pPr>
            <a:lvl9pPr marL="2675316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98114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227208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3997"/>
            <a:ext cx="6416040" cy="624986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755"/>
            <a:ext cx="6416040" cy="4537710"/>
          </a:xfrm>
        </p:spPr>
        <p:txBody>
          <a:bodyPr/>
          <a:lstStyle>
            <a:lvl1pPr marL="0" indent="0">
              <a:buNone/>
              <a:defRPr sz="2341"/>
            </a:lvl1pPr>
            <a:lvl2pPr marL="334414" indent="0">
              <a:buNone/>
              <a:defRPr sz="2048"/>
            </a:lvl2pPr>
            <a:lvl3pPr marL="668829" indent="0">
              <a:buNone/>
              <a:defRPr sz="1755"/>
            </a:lvl3pPr>
            <a:lvl4pPr marL="1003243" indent="0">
              <a:buNone/>
              <a:defRPr sz="1462"/>
            </a:lvl4pPr>
            <a:lvl5pPr marL="1337658" indent="0">
              <a:buNone/>
              <a:defRPr sz="1462"/>
            </a:lvl5pPr>
            <a:lvl6pPr marL="1672072" indent="0">
              <a:buNone/>
              <a:defRPr sz="1462"/>
            </a:lvl6pPr>
            <a:lvl7pPr marL="2006487" indent="0">
              <a:buNone/>
              <a:defRPr sz="1462"/>
            </a:lvl7pPr>
            <a:lvl8pPr marL="2340901" indent="0">
              <a:buNone/>
              <a:defRPr sz="1462"/>
            </a:lvl8pPr>
            <a:lvl9pPr marL="2675316" indent="0">
              <a:buNone/>
              <a:defRPr sz="1462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8982"/>
            <a:ext cx="6416040" cy="887584"/>
          </a:xfrm>
        </p:spPr>
        <p:txBody>
          <a:bodyPr/>
          <a:lstStyle>
            <a:lvl1pPr marL="0" indent="0">
              <a:buNone/>
              <a:defRPr sz="1024"/>
            </a:lvl1pPr>
            <a:lvl2pPr marL="334414" indent="0">
              <a:buNone/>
              <a:defRPr sz="877"/>
            </a:lvl2pPr>
            <a:lvl3pPr marL="668829" indent="0">
              <a:buNone/>
              <a:defRPr sz="731"/>
            </a:lvl3pPr>
            <a:lvl4pPr marL="1003243" indent="0">
              <a:buNone/>
              <a:defRPr sz="659"/>
            </a:lvl4pPr>
            <a:lvl5pPr marL="1337658" indent="0">
              <a:buNone/>
              <a:defRPr sz="659"/>
            </a:lvl5pPr>
            <a:lvl6pPr marL="1672072" indent="0">
              <a:buNone/>
              <a:defRPr sz="659"/>
            </a:lvl6pPr>
            <a:lvl7pPr marL="2006487" indent="0">
              <a:buNone/>
              <a:defRPr sz="659"/>
            </a:lvl7pPr>
            <a:lvl8pPr marL="2340901" indent="0">
              <a:buNone/>
              <a:defRPr sz="659"/>
            </a:lvl8pPr>
            <a:lvl9pPr marL="2675316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14996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689962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68"/>
            <a:ext cx="2406015" cy="645293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3" y="302868"/>
            <a:ext cx="7039822" cy="64529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742085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514E-549C-4764-B1A6-30C60B546987}" type="datetime1">
              <a:rPr lang="en-US" smtClean="0"/>
              <a:t>3/8/2023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4825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8" y="4859834"/>
            <a:ext cx="9089390" cy="1502066"/>
          </a:xfrm>
        </p:spPr>
        <p:txBody>
          <a:bodyPr anchor="t"/>
          <a:lstStyle>
            <a:lvl1pPr algn="l">
              <a:defRPr sz="2926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8" y="3205460"/>
            <a:ext cx="9089390" cy="1654373"/>
          </a:xfrm>
        </p:spPr>
        <p:txBody>
          <a:bodyPr anchor="b"/>
          <a:lstStyle>
            <a:lvl1pPr marL="0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1pPr>
            <a:lvl2pPr marL="334414" indent="0">
              <a:buNone/>
              <a:defRPr sz="1316">
                <a:solidFill>
                  <a:schemeClr val="tx1">
                    <a:tint val="75000"/>
                  </a:schemeClr>
                </a:solidFill>
              </a:defRPr>
            </a:lvl2pPr>
            <a:lvl3pPr marL="668829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324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658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2072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6487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40901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531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48501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2" y="1764668"/>
            <a:ext cx="4722918" cy="4991131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668"/>
            <a:ext cx="4722918" cy="4991131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6107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889"/>
            <a:ext cx="4724775" cy="705515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414" indent="0">
              <a:buNone/>
              <a:defRPr sz="1462" b="1"/>
            </a:lvl2pPr>
            <a:lvl3pPr marL="668829" indent="0">
              <a:buNone/>
              <a:defRPr sz="1316" b="1"/>
            </a:lvl3pPr>
            <a:lvl4pPr marL="1003243" indent="0">
              <a:buNone/>
              <a:defRPr sz="1170" b="1"/>
            </a:lvl4pPr>
            <a:lvl5pPr marL="1337658" indent="0">
              <a:buNone/>
              <a:defRPr sz="1170" b="1"/>
            </a:lvl5pPr>
            <a:lvl6pPr marL="1672072" indent="0">
              <a:buNone/>
              <a:defRPr sz="1170" b="1"/>
            </a:lvl6pPr>
            <a:lvl7pPr marL="2006487" indent="0">
              <a:buNone/>
              <a:defRPr sz="1170" b="1"/>
            </a:lvl7pPr>
            <a:lvl8pPr marL="2340901" indent="0">
              <a:buNone/>
              <a:defRPr sz="1170" b="1"/>
            </a:lvl8pPr>
            <a:lvl9pPr marL="2675316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8404"/>
            <a:ext cx="4724775" cy="435739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889"/>
            <a:ext cx="4726631" cy="705515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414" indent="0">
              <a:buNone/>
              <a:defRPr sz="1462" b="1"/>
            </a:lvl2pPr>
            <a:lvl3pPr marL="668829" indent="0">
              <a:buNone/>
              <a:defRPr sz="1316" b="1"/>
            </a:lvl3pPr>
            <a:lvl4pPr marL="1003243" indent="0">
              <a:buNone/>
              <a:defRPr sz="1170" b="1"/>
            </a:lvl4pPr>
            <a:lvl5pPr marL="1337658" indent="0">
              <a:buNone/>
              <a:defRPr sz="1170" b="1"/>
            </a:lvl5pPr>
            <a:lvl6pPr marL="1672072" indent="0">
              <a:buNone/>
              <a:defRPr sz="1170" b="1"/>
            </a:lvl6pPr>
            <a:lvl7pPr marL="2006487" indent="0">
              <a:buNone/>
              <a:defRPr sz="1170" b="1"/>
            </a:lvl7pPr>
            <a:lvl8pPr marL="2340901" indent="0">
              <a:buNone/>
              <a:defRPr sz="1170" b="1"/>
            </a:lvl8pPr>
            <a:lvl9pPr marL="2675316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8404"/>
            <a:ext cx="4726631" cy="435739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36512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32818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9347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3" y="301113"/>
            <a:ext cx="3518055" cy="1281483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3" y="301116"/>
            <a:ext cx="5977907" cy="6454683"/>
          </a:xfrm>
        </p:spPr>
        <p:txBody>
          <a:bodyPr/>
          <a:lstStyle>
            <a:lvl1pPr>
              <a:defRPr sz="2341"/>
            </a:lvl1pPr>
            <a:lvl2pPr>
              <a:defRPr sz="2048"/>
            </a:lvl2pPr>
            <a:lvl3pPr>
              <a:defRPr sz="1755"/>
            </a:lvl3pPr>
            <a:lvl4pPr>
              <a:defRPr sz="1462"/>
            </a:lvl4pPr>
            <a:lvl5pPr>
              <a:defRPr sz="1462"/>
            </a:lvl5pPr>
            <a:lvl6pPr>
              <a:defRPr sz="1462"/>
            </a:lvl6pPr>
            <a:lvl7pPr>
              <a:defRPr sz="1462"/>
            </a:lvl7pPr>
            <a:lvl8pPr>
              <a:defRPr sz="1462"/>
            </a:lvl8pPr>
            <a:lvl9pPr>
              <a:defRPr sz="146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3" y="1582599"/>
            <a:ext cx="3518055" cy="5173200"/>
          </a:xfrm>
        </p:spPr>
        <p:txBody>
          <a:bodyPr/>
          <a:lstStyle>
            <a:lvl1pPr marL="0" indent="0">
              <a:buNone/>
              <a:defRPr sz="1024"/>
            </a:lvl1pPr>
            <a:lvl2pPr marL="334414" indent="0">
              <a:buNone/>
              <a:defRPr sz="877"/>
            </a:lvl2pPr>
            <a:lvl3pPr marL="668829" indent="0">
              <a:buNone/>
              <a:defRPr sz="731"/>
            </a:lvl3pPr>
            <a:lvl4pPr marL="1003243" indent="0">
              <a:buNone/>
              <a:defRPr sz="659"/>
            </a:lvl4pPr>
            <a:lvl5pPr marL="1337658" indent="0">
              <a:buNone/>
              <a:defRPr sz="659"/>
            </a:lvl5pPr>
            <a:lvl6pPr marL="1672072" indent="0">
              <a:buNone/>
              <a:defRPr sz="659"/>
            </a:lvl6pPr>
            <a:lvl7pPr marL="2006487" indent="0">
              <a:buNone/>
              <a:defRPr sz="659"/>
            </a:lvl7pPr>
            <a:lvl8pPr marL="2340901" indent="0">
              <a:buNone/>
              <a:defRPr sz="659"/>
            </a:lvl8pPr>
            <a:lvl9pPr marL="2675316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067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3997"/>
            <a:ext cx="6416040" cy="624986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755"/>
            <a:ext cx="6416040" cy="4537710"/>
          </a:xfrm>
        </p:spPr>
        <p:txBody>
          <a:bodyPr/>
          <a:lstStyle>
            <a:lvl1pPr marL="0" indent="0">
              <a:buNone/>
              <a:defRPr sz="2341"/>
            </a:lvl1pPr>
            <a:lvl2pPr marL="334414" indent="0">
              <a:buNone/>
              <a:defRPr sz="2048"/>
            </a:lvl2pPr>
            <a:lvl3pPr marL="668829" indent="0">
              <a:buNone/>
              <a:defRPr sz="1755"/>
            </a:lvl3pPr>
            <a:lvl4pPr marL="1003243" indent="0">
              <a:buNone/>
              <a:defRPr sz="1462"/>
            </a:lvl4pPr>
            <a:lvl5pPr marL="1337658" indent="0">
              <a:buNone/>
              <a:defRPr sz="1462"/>
            </a:lvl5pPr>
            <a:lvl6pPr marL="1672072" indent="0">
              <a:buNone/>
              <a:defRPr sz="1462"/>
            </a:lvl6pPr>
            <a:lvl7pPr marL="2006487" indent="0">
              <a:buNone/>
              <a:defRPr sz="1462"/>
            </a:lvl7pPr>
            <a:lvl8pPr marL="2340901" indent="0">
              <a:buNone/>
              <a:defRPr sz="1462"/>
            </a:lvl8pPr>
            <a:lvl9pPr marL="2675316" indent="0">
              <a:buNone/>
              <a:defRPr sz="1462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8982"/>
            <a:ext cx="6416040" cy="887584"/>
          </a:xfrm>
        </p:spPr>
        <p:txBody>
          <a:bodyPr/>
          <a:lstStyle>
            <a:lvl1pPr marL="0" indent="0">
              <a:buNone/>
              <a:defRPr sz="1024"/>
            </a:lvl1pPr>
            <a:lvl2pPr marL="334414" indent="0">
              <a:buNone/>
              <a:defRPr sz="877"/>
            </a:lvl2pPr>
            <a:lvl3pPr marL="668829" indent="0">
              <a:buNone/>
              <a:defRPr sz="731"/>
            </a:lvl3pPr>
            <a:lvl4pPr marL="1003243" indent="0">
              <a:buNone/>
              <a:defRPr sz="659"/>
            </a:lvl4pPr>
            <a:lvl5pPr marL="1337658" indent="0">
              <a:buNone/>
              <a:defRPr sz="659"/>
            </a:lvl5pPr>
            <a:lvl6pPr marL="1672072" indent="0">
              <a:buNone/>
              <a:defRPr sz="659"/>
            </a:lvl6pPr>
            <a:lvl7pPr marL="2006487" indent="0">
              <a:buNone/>
              <a:defRPr sz="659"/>
            </a:lvl7pPr>
            <a:lvl8pPr marL="2340901" indent="0">
              <a:buNone/>
              <a:defRPr sz="659"/>
            </a:lvl8pPr>
            <a:lvl9pPr marL="2675316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91068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2865"/>
            <a:ext cx="9624060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1" y="1764668"/>
            <a:ext cx="9624060" cy="4991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1" y="7009644"/>
            <a:ext cx="24951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9644"/>
            <a:ext cx="33862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9644"/>
            <a:ext cx="24951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52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ftr="0" dt="0"/>
  <p:txStyles>
    <p:titleStyle>
      <a:lvl1pPr algn="ctr" defTabSz="668829" rtl="0" eaLnBrk="1" latinLnBrk="0" hangingPunct="1">
        <a:spcBef>
          <a:spcPct val="0"/>
        </a:spcBef>
        <a:buNone/>
        <a:defRPr sz="23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0811" indent="-250811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1pPr>
      <a:lvl2pPr marL="543423" indent="-209009" algn="l" defTabSz="6688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836037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70451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1504864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1839280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173693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08109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842522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1pPr>
      <a:lvl2pPr marL="334414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2pPr>
      <a:lvl3pPr marL="668829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3pPr>
      <a:lvl4pPr marL="1003243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4pPr>
      <a:lvl5pPr marL="1337658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5pPr>
      <a:lvl6pPr marL="1672072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6pPr>
      <a:lvl7pPr marL="2006487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7pPr>
      <a:lvl8pPr marL="2340901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8pPr>
      <a:lvl9pPr marL="2675316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2865"/>
            <a:ext cx="9624060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1" y="1764668"/>
            <a:ext cx="9624060" cy="4991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1" y="7009644"/>
            <a:ext cx="24951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9644"/>
            <a:ext cx="33862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9644"/>
            <a:ext cx="24951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7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hf hdr="0" ftr="0" dt="0"/>
  <p:txStyles>
    <p:titleStyle>
      <a:lvl1pPr algn="ctr" defTabSz="668829" rtl="0" eaLnBrk="1" latinLnBrk="0" hangingPunct="1">
        <a:spcBef>
          <a:spcPct val="0"/>
        </a:spcBef>
        <a:buNone/>
        <a:defRPr sz="23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0811" indent="-250811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1pPr>
      <a:lvl2pPr marL="543423" indent="-209009" algn="l" defTabSz="6688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836037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70451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1504864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1839280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173693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08109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842522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1pPr>
      <a:lvl2pPr marL="334414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2pPr>
      <a:lvl3pPr marL="668829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3pPr>
      <a:lvl4pPr marL="1003243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4pPr>
      <a:lvl5pPr marL="1337658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5pPr>
      <a:lvl6pPr marL="1672072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6pPr>
      <a:lvl7pPr marL="2006487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7pPr>
      <a:lvl8pPr marL="2340901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8pPr>
      <a:lvl9pPr marL="2675316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1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27.png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30.png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36.png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46.wmf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17.x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48.wmf"/><Relationship Id="rId5" Type="http://schemas.openxmlformats.org/officeDocument/2006/relationships/image" Target="../media/image50.png"/><Relationship Id="rId10" Type="http://schemas.openxmlformats.org/officeDocument/2006/relationships/oleObject" Target="../embeddings/oleObject6.bin"/><Relationship Id="rId4" Type="http://schemas.openxmlformats.org/officeDocument/2006/relationships/image" Target="../media/image49.png"/><Relationship Id="rId9" Type="http://schemas.openxmlformats.org/officeDocument/2006/relationships/image" Target="../media/image4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300" y="2028824"/>
            <a:ext cx="9595865" cy="496535"/>
          </a:xfrm>
          <a:prstGeom prst="rect">
            <a:avLst/>
          </a:prstGeom>
        </p:spPr>
        <p:txBody>
          <a:bodyPr vert="horz" wrap="square" lIns="0" tIns="29199" rIns="0" bIns="0" rtlCol="0">
            <a:spAutoFit/>
          </a:bodyPr>
          <a:lstStyle/>
          <a:p>
            <a:pPr marL="20638" marR="5080" indent="-20638" algn="ctr">
              <a:lnSpc>
                <a:spcPts val="1839"/>
              </a:lnSpc>
              <a:spcBef>
                <a:spcPts val="229"/>
              </a:spcBef>
            </a:pPr>
            <a:r>
              <a:rPr sz="2100" b="1" spc="-5" dirty="0">
                <a:latin typeface="Times New Roman"/>
                <a:cs typeface="Times New Roman"/>
              </a:rPr>
              <a:t>НОВОСИБИРСКИЙ ГОСУДАРСТВЕННЫЙ </a:t>
            </a:r>
            <a:r>
              <a:rPr sz="2100" b="1" spc="-5" dirty="0" smtClean="0">
                <a:latin typeface="Times New Roman"/>
                <a:cs typeface="Times New Roman"/>
              </a:rPr>
              <a:t>ТЕХНИЧЕСКИ</a:t>
            </a:r>
            <a:r>
              <a:rPr lang="ru-RU" sz="2100" b="1" spc="-5" dirty="0" smtClean="0">
                <a:latin typeface="Times New Roman"/>
                <a:cs typeface="Times New Roman"/>
              </a:rPr>
              <a:t>Й </a:t>
            </a:r>
            <a:r>
              <a:rPr sz="2100" b="1" spc="-5" dirty="0" smtClean="0">
                <a:latin typeface="Times New Roman"/>
                <a:cs typeface="Times New Roman"/>
              </a:rPr>
              <a:t>УНИВЕРСИТЕТ</a:t>
            </a:r>
            <a:endParaRPr sz="21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75099" y="2943225"/>
            <a:ext cx="2362201" cy="38151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algn="ctr">
              <a:spcBef>
                <a:spcPts val="95"/>
              </a:spcBef>
            </a:pPr>
            <a:r>
              <a:rPr sz="2400" spc="-5" dirty="0">
                <a:latin typeface="Times New Roman"/>
                <a:cs typeface="Times New Roman"/>
              </a:rPr>
              <a:t>В.Н.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ВАСЮКОВ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500" y="3705225"/>
            <a:ext cx="8605265" cy="1915264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algn="ctr">
              <a:spcBef>
                <a:spcPts val="95"/>
              </a:spcBef>
            </a:pPr>
            <a:r>
              <a:rPr sz="2900" b="1" spc="-5" dirty="0">
                <a:latin typeface="Times New Roman"/>
                <a:cs typeface="Times New Roman"/>
              </a:rPr>
              <a:t>ЦИФРОВАЯ ОБРАБОТКА</a:t>
            </a:r>
            <a:r>
              <a:rPr sz="2900" b="1" dirty="0">
                <a:latin typeface="Times New Roman"/>
                <a:cs typeface="Times New Roman"/>
              </a:rPr>
              <a:t> </a:t>
            </a:r>
            <a:r>
              <a:rPr sz="2900" b="1" spc="-5" dirty="0" smtClean="0">
                <a:latin typeface="Times New Roman"/>
                <a:cs typeface="Times New Roman"/>
              </a:rPr>
              <a:t>СИГНАЛОВ</a:t>
            </a:r>
            <a:endParaRPr lang="ru-RU" sz="2900" b="1" spc="-5" dirty="0" smtClean="0">
              <a:latin typeface="Times New Roman"/>
              <a:cs typeface="Times New Roman"/>
            </a:endParaRPr>
          </a:p>
          <a:p>
            <a:pPr marL="12696" algn="ctr">
              <a:spcBef>
                <a:spcPts val="95"/>
              </a:spcBef>
            </a:pPr>
            <a:endParaRPr lang="ru-RU" sz="2900" b="1" spc="-5" dirty="0">
              <a:latin typeface="Times New Roman"/>
              <a:cs typeface="Times New Roman"/>
            </a:endParaRPr>
          </a:p>
          <a:p>
            <a:pPr marL="12696" algn="ctr">
              <a:spcBef>
                <a:spcPts val="95"/>
              </a:spcBef>
            </a:pPr>
            <a:r>
              <a:rPr lang="ru-RU" sz="3200" b="1" dirty="0" smtClean="0"/>
              <a:t>Представление ЛИС-цепей сигнальными графами. Формы реализации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94300" y="5840752"/>
            <a:ext cx="1359145" cy="45845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>
              <a:spcBef>
                <a:spcPts val="95"/>
              </a:spcBef>
            </a:pPr>
            <a:r>
              <a:rPr sz="2900" spc="-5" dirty="0" smtClean="0">
                <a:latin typeface="Times New Roman"/>
                <a:cs typeface="Times New Roman"/>
              </a:rPr>
              <a:t>202</a:t>
            </a:r>
            <a:r>
              <a:rPr lang="ru-RU" sz="2900" spc="-5" smtClean="0">
                <a:latin typeface="Times New Roman"/>
                <a:cs typeface="Times New Roman"/>
              </a:rPr>
              <a:t>1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3" y="231745"/>
            <a:ext cx="1441845" cy="1207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166101" y="480617"/>
            <a:ext cx="2194560" cy="7101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AE35206-634F-49DC-8071-E42C2B18FBA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3300" y="203754"/>
            <a:ext cx="7759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Формы реализации ЛИС-цепей – прямая форма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02" y="2409826"/>
            <a:ext cx="8945264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43" y="726974"/>
            <a:ext cx="2370408" cy="179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711969"/>
              </p:ext>
            </p:extLst>
          </p:nvPr>
        </p:nvGraphicFramePr>
        <p:xfrm>
          <a:off x="5118099" y="1266825"/>
          <a:ext cx="2404311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3" name="Equation" r:id="rId7" imgW="1384200" imgH="482400" progId="Equation.DSMT4">
                  <p:embed/>
                </p:oleObj>
              </mc:Choice>
              <mc:Fallback>
                <p:oleObj name="Equation" r:id="rId7" imgW="138420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18099" y="1266825"/>
                        <a:ext cx="2404311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8942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6C575EE-4784-4CDC-965C-18A868B1CAF9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3300" y="203754"/>
            <a:ext cx="86984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Формы реализации ЛИС-цепей – каноническая </a:t>
            </a: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форма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271127"/>
              </p:ext>
            </p:extLst>
          </p:nvPr>
        </p:nvGraphicFramePr>
        <p:xfrm>
          <a:off x="5118099" y="1266825"/>
          <a:ext cx="2404311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0" name="Equation" r:id="rId5" imgW="1384200" imgH="482400" progId="Equation.DSMT4">
                  <p:embed/>
                </p:oleObj>
              </mc:Choice>
              <mc:Fallback>
                <p:oleObj name="Equation" r:id="rId5" imgW="138420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18099" y="1266825"/>
                        <a:ext cx="2404311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98" y="2638426"/>
            <a:ext cx="758180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14" y="1157861"/>
            <a:ext cx="2370408" cy="179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2026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25504AF-3C6A-4E56-8BEC-2EC20FEACB6A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12</a:t>
            </a:fld>
            <a:endParaRPr lang="ru-RU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402868"/>
            <a:ext cx="5157652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1" y="1571625"/>
            <a:ext cx="5791200" cy="2410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527" y="4224578"/>
            <a:ext cx="5172076" cy="251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3300" y="50482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Пример </a:t>
            </a:r>
            <a:endParaRPr lang="ru-RU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07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393700" y="243081"/>
                <a:ext cx="9905999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6999398-B19E-488E-B187-229FBBAE301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243081"/>
                <a:ext cx="9905999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13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84878"/>
              </p:ext>
            </p:extLst>
          </p:nvPr>
        </p:nvGraphicFramePr>
        <p:xfrm>
          <a:off x="2527300" y="726974"/>
          <a:ext cx="3733800" cy="2077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3" name="Equation" r:id="rId5" imgW="3263760" imgH="1815840" progId="Equation.DSMT4">
                  <p:embed/>
                </p:oleObj>
              </mc:Choice>
              <mc:Fallback>
                <p:oleObj name="Equation" r:id="rId5" imgW="3263760" imgH="181584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7300" y="726974"/>
                        <a:ext cx="3733800" cy="20776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3300" y="203754"/>
            <a:ext cx="8195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Формы реализации ЛИС-цепей – каскадная форма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0370" y="4713594"/>
            <a:ext cx="8686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требуется, чтобы все коэффициенты были вещественными (а это большей частью так), то попарно объединяются скобки с комплексно-сопряжёнными корнями</a:t>
            </a:r>
            <a:endParaRPr lang="ru-RU" sz="2800" dirty="0"/>
          </a:p>
        </p:txBody>
      </p:sp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1" y="2943225"/>
            <a:ext cx="9765029" cy="153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2786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393700" y="243081"/>
                <a:ext cx="9905999" cy="6662544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21D6BE7-DA8F-43BE-959C-FEB9B0773C22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243081"/>
                <a:ext cx="9905999" cy="66625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03300" y="203754"/>
            <a:ext cx="8195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Формы реализации ЛИС-цепей – каскадная форма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494" y="1966888"/>
            <a:ext cx="758666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3300" y="962025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требуется, чтобы все коэффициенты были вещественными</a:t>
            </a:r>
            <a:endParaRPr lang="ru-RU" sz="2800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57" y="4403260"/>
            <a:ext cx="902671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11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420532" y="243081"/>
                <a:ext cx="9879168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A4EEEBC-A5C8-4A28-856B-5353C2B4C48E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532" y="243081"/>
                <a:ext cx="9879168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15</a:t>
            </a:fld>
            <a:endParaRPr lang="ru-RU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32" y="1114425"/>
            <a:ext cx="927316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8500" y="42862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Пример </a:t>
            </a: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30" y="2643186"/>
            <a:ext cx="9726770" cy="167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14" y="4588811"/>
            <a:ext cx="9394601" cy="190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3117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469900" y="243081"/>
                <a:ext cx="9829800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FEF3BB4-6A47-4DEE-BCD5-9C74656E522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00" y="243081"/>
                <a:ext cx="9829800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16</a:t>
            </a:fld>
            <a:endParaRPr lang="ru-RU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99" y="1970562"/>
            <a:ext cx="9536429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8500" y="42862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Пример </a:t>
            </a:r>
            <a:endParaRPr lang="ru-RU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233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Прямоугольник 10"/>
              <p:cNvSpPr/>
              <p:nvPr/>
            </p:nvSpPr>
            <p:spPr>
              <a:xfrm>
                <a:off x="546099" y="243081"/>
                <a:ext cx="9612629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BE3AB39-87C4-42A0-A426-7D66A6745149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099" y="243081"/>
                <a:ext cx="9612629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17</a:t>
            </a:fld>
            <a:endParaRPr lang="ru-RU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24" y="1579326"/>
            <a:ext cx="9366903" cy="151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4765" y="485710"/>
            <a:ext cx="88138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Формы реализации ЛИС-цепей – параллельная </a:t>
            </a: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форма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7546313"/>
              </p:ext>
            </p:extLst>
          </p:nvPr>
        </p:nvGraphicFramePr>
        <p:xfrm>
          <a:off x="1384300" y="3284518"/>
          <a:ext cx="685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1" name="Equation" r:id="rId6" imgW="279360" imgH="279360" progId="Equation.DSMT4">
                  <p:embed/>
                </p:oleObj>
              </mc:Choice>
              <mc:Fallback>
                <p:oleObj name="Equation" r:id="rId6" imgW="27936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84300" y="3284518"/>
                        <a:ext cx="6858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84363"/>
              </p:ext>
            </p:extLst>
          </p:nvPr>
        </p:nvGraphicFramePr>
        <p:xfrm>
          <a:off x="1384300" y="4198918"/>
          <a:ext cx="558800" cy="589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2" name="Equation" r:id="rId8" imgW="228600" imgH="241200" progId="Equation.DSMT4">
                  <p:embed/>
                </p:oleObj>
              </mc:Choice>
              <mc:Fallback>
                <p:oleObj name="Equation" r:id="rId8" imgW="228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84300" y="4198918"/>
                        <a:ext cx="558800" cy="589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900755"/>
              </p:ext>
            </p:extLst>
          </p:nvPr>
        </p:nvGraphicFramePr>
        <p:xfrm>
          <a:off x="1430338" y="5056168"/>
          <a:ext cx="620712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3" name="Equation" r:id="rId10" imgW="253800" imgH="241200" progId="Equation.DSMT4">
                  <p:embed/>
                </p:oleObj>
              </mc:Choice>
              <mc:Fallback>
                <p:oleObj name="Equation" r:id="rId10" imgW="253800" imgH="2412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0338" y="5056168"/>
                        <a:ext cx="620712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51100" y="3360718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– порядок целой части ПФ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416134" y="4198918"/>
            <a:ext cx="6892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– количество вещественных полюсов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222500" y="5037118"/>
            <a:ext cx="6892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– количество пар комплексно- сопряжённых полюсов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59924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776921" y="243081"/>
                <a:ext cx="9137972" cy="7019732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76893BD-590E-4F2C-B85E-66BBDCE414A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70197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18</a:t>
            </a:fld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263" y="276225"/>
            <a:ext cx="7000875" cy="696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015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311234" y="243081"/>
                <a:ext cx="10140866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C951391-39FC-453F-8BF7-6F492F0DACEE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234" y="243081"/>
                <a:ext cx="10140866" cy="67665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19</a:t>
            </a:fld>
            <a:endParaRPr lang="ru-RU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33" y="809625"/>
            <a:ext cx="10013501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8500" y="42862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Пример </a:t>
            </a: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2020691"/>
            <a:ext cx="55551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99" y="3019425"/>
            <a:ext cx="5328883" cy="370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105766"/>
            <a:ext cx="4676775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117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EC51A68-372E-4BDF-873E-0C27DB38B468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</a:t>
            </a:fld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0" y="1952625"/>
            <a:ext cx="6124487" cy="29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08100" y="581025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Вместо структурных схем можно использовать сигнальные (направленные, потоковые) графы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455387" y="5076825"/>
            <a:ext cx="838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Точкам схемы соответствуют узлы (вершины) графа, связям – дуги (рёбра, ветви). Вершины – переменные, дуги – передачи.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50379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DDCE176-C3CC-4290-9E9D-20605984451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</a:t>
            </a:fld>
            <a:endParaRPr lang="ru-RU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298" y="1403092"/>
            <a:ext cx="6164407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098" y="3906344"/>
            <a:ext cx="741080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39800" y="346033"/>
            <a:ext cx="975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Вершины делятся на истоковые, стоковые и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внутренние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520211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95A2DFF-2443-4EC9-8C07-17FD5747D68A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</a:t>
            </a:fld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700" y="428625"/>
            <a:ext cx="579709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3019426"/>
            <a:ext cx="8915400" cy="3579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516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55380F4-FA50-4D01-AD14-358767900D9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</a:t>
            </a:fld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00" y="445323"/>
            <a:ext cx="7026131" cy="2833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214" y="3428304"/>
            <a:ext cx="4769901" cy="315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8172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96647CC-2C68-41C5-B4F3-74E7B325DE92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499" y="1043845"/>
            <a:ext cx="7496175" cy="304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55686" y="184883"/>
            <a:ext cx="906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Определение передаточной функции по сигнальному графу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929" y="4142531"/>
            <a:ext cx="3031355" cy="2763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279" y="3898134"/>
            <a:ext cx="3272307" cy="293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1033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B131198-B276-4536-8403-A4DC6017BB2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7</a:t>
            </a:fld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100" y="1645083"/>
            <a:ext cx="5057275" cy="2030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08100" y="581025"/>
            <a:ext cx="762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Подстановкой можно свести эти уравнения к следующим</a:t>
            </a:r>
            <a:endParaRPr lang="ru-RU" sz="2800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85" y="4116466"/>
            <a:ext cx="4295904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60500" y="3873785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откуда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030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469900" y="243081"/>
                <a:ext cx="9753599" cy="6662544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37030DA-A03D-4ADC-B685-3C06E72C477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00" y="243081"/>
                <a:ext cx="9753599" cy="66625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99" y="845140"/>
            <a:ext cx="9384030" cy="133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4700" y="200025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Суммируя, получим </a:t>
            </a:r>
            <a:endParaRPr lang="ru-RU" sz="2800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431" y="2694981"/>
            <a:ext cx="3005138" cy="115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1700" y="2219819"/>
            <a:ext cx="7848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Таким образом, передаточная функция </a:t>
            </a:r>
            <a:endParaRPr lang="ru-RU" sz="2800" dirty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018" y="3897014"/>
            <a:ext cx="51733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398" y="4777432"/>
            <a:ext cx="7444601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406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/>
              <p:cNvSpPr/>
              <p:nvPr/>
            </p:nvSpPr>
            <p:spPr>
              <a:xfrm>
                <a:off x="546100" y="243081"/>
                <a:ext cx="9612629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19A1A0B-B3A2-454D-ADED-CD4721456F9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100" y="243081"/>
                <a:ext cx="9612629" cy="67665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3300" y="203754"/>
            <a:ext cx="7759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Формы реализации ЛИС-цепей – прямая форма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02" y="2409826"/>
            <a:ext cx="8945264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136" y="962025"/>
            <a:ext cx="244122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46" y="1004949"/>
            <a:ext cx="1023876" cy="102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145" y="924587"/>
            <a:ext cx="2101755" cy="118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11746" y="1210359"/>
            <a:ext cx="533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+</a:t>
            </a:r>
            <a:endParaRPr lang="ru-RU" sz="3600" dirty="0"/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485" y="758946"/>
            <a:ext cx="2370408" cy="179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281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926</TotalTime>
  <Words>260</Words>
  <Application>Microsoft Office PowerPoint</Application>
  <PresentationFormat>Произвольный</PresentationFormat>
  <Paragraphs>66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1_Тема Office</vt:lpstr>
      <vt:lpstr>2_Тема Office</vt:lpstr>
      <vt:lpstr>Equation</vt:lpstr>
      <vt:lpstr>В.Н. ВАСЮКОВ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&lt;4D6963726F736F667420576F7264202D20CFF0E5E7E5EDF2E0F6E8E82031&gt;</dc:title>
  <dc:creator>&lt;C2CDC2&gt;</dc:creator>
  <cp:lastModifiedBy>VNV</cp:lastModifiedBy>
  <cp:revision>99</cp:revision>
  <dcterms:created xsi:type="dcterms:W3CDTF">2020-01-30T15:23:58Z</dcterms:created>
  <dcterms:modified xsi:type="dcterms:W3CDTF">2023-03-08T05:48:11Z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2020-01-30T00:00:00Z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2020-01-30T00:00:00Z</vt:filetime>
  </property>
</Properties>
</file>