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theme/themeOverride15.xml" ContentType="application/vnd.openxmlformats-officedocument.themeOverride+xml"/>
  <Override PartName="/ppt/theme/themeOverride16.xml" ContentType="application/vnd.openxmlformats-officedocument.themeOverride+xml"/>
  <Override PartName="/ppt/theme/themeOverride17.xml" ContentType="application/vnd.openxmlformats-officedocument.themeOverride+xml"/>
  <Override PartName="/ppt/theme/themeOverride18.xml" ContentType="application/vnd.openxmlformats-officedocument.themeOverride+xml"/>
  <Override PartName="/ppt/theme/themeOverride19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66" r:id="rId1"/>
    <p:sldMasterId id="2147483678" r:id="rId2"/>
  </p:sldMasterIdLst>
  <p:notesMasterIdLst>
    <p:notesMasterId r:id="rId22"/>
  </p:notesMasterIdLst>
  <p:sldIdLst>
    <p:sldId id="256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80" r:id="rId12"/>
    <p:sldId id="281" r:id="rId13"/>
    <p:sldId id="271" r:id="rId14"/>
    <p:sldId id="272" r:id="rId15"/>
    <p:sldId id="282" r:id="rId16"/>
    <p:sldId id="274" r:id="rId17"/>
    <p:sldId id="273" r:id="rId18"/>
    <p:sldId id="275" r:id="rId19"/>
    <p:sldId id="276" r:id="rId20"/>
    <p:sldId id="277" r:id="rId21"/>
  </p:sldIdLst>
  <p:sldSz cx="10693400" cy="7562850"/>
  <p:notesSz cx="10693400" cy="7562850"/>
  <p:defaultTextStyle>
    <a:defPPr>
      <a:defRPr lang="ru-RU"/>
    </a:defPPr>
    <a:lvl1pPr marL="0" algn="l" defTabSz="91407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040" algn="l" defTabSz="91407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076" algn="l" defTabSz="91407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113" algn="l" defTabSz="91407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149" algn="l" defTabSz="91407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188" algn="l" defTabSz="91407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228" algn="l" defTabSz="91407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264" algn="l" defTabSz="91407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303" algn="l" defTabSz="91407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3294">
          <p15:clr>
            <a:srgbClr val="A4A3A4"/>
          </p15:clr>
        </p15:guide>
        <p15:guide id="4" pos="21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971" autoAdjust="0"/>
    <p:restoredTop sz="94660"/>
  </p:normalViewPr>
  <p:slideViewPr>
    <p:cSldViewPr>
      <p:cViewPr varScale="1">
        <p:scale>
          <a:sx n="83" d="100"/>
          <a:sy n="83" d="100"/>
        </p:scale>
        <p:origin x="1530" y="90"/>
      </p:cViewPr>
      <p:guideLst>
        <p:guide orient="horz" pos="2880"/>
        <p:guide pos="2160"/>
        <p:guide orient="horz" pos="3294"/>
        <p:guide pos="216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48.wmf"/><Relationship Id="rId2" Type="http://schemas.openxmlformats.org/officeDocument/2006/relationships/image" Target="../media/image47.wmf"/><Relationship Id="rId1" Type="http://schemas.openxmlformats.org/officeDocument/2006/relationships/image" Target="../media/image4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057900" y="0"/>
            <a:ext cx="4632325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E3BACE-06CB-496B-A901-09FCA111BD9D}" type="datetimeFigureOut">
              <a:rPr lang="ru-RU" smtClean="0"/>
              <a:t>08.03.2023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341688" y="566738"/>
            <a:ext cx="4010025" cy="28368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069975" y="3592513"/>
            <a:ext cx="8553450" cy="34036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7183438"/>
            <a:ext cx="4633913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057900" y="7183438"/>
            <a:ext cx="4632325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08BFB3-2259-4B47-AECF-EC3CE2F918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22538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07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7040" algn="l" defTabSz="91407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4076" algn="l" defTabSz="91407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71113" algn="l" defTabSz="91407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8149" algn="l" defTabSz="91407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5188" algn="l" defTabSz="91407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2228" algn="l" defTabSz="91407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9264" algn="l" defTabSz="91407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6303" algn="l" defTabSz="91407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2006" y="2349387"/>
            <a:ext cx="9089390" cy="162111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04011" y="4285617"/>
            <a:ext cx="7485380" cy="193272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344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68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032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376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720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064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409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75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FEEC8-6BCD-462C-A220-44D57AB72FF0}" type="datetime1">
              <a:rPr lang="en-US" smtClean="0"/>
              <a:t>3/8/2023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2730423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FEEC8-6BCD-462C-A220-44D57AB72FF0}" type="datetime1">
              <a:rPr lang="en-US" smtClean="0"/>
              <a:t>3/8/2023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9333354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2715" y="302868"/>
            <a:ext cx="2406015" cy="645293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673" y="302868"/>
            <a:ext cx="7039822" cy="645293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FEEC8-6BCD-462C-A220-44D57AB72FF0}" type="datetime1">
              <a:rPr lang="en-US" smtClean="0"/>
              <a:t>3/8/2023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6843749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2006" y="2349387"/>
            <a:ext cx="9089390" cy="162111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04011" y="4285617"/>
            <a:ext cx="7485380" cy="193272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344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68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032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376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720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064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409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75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FEEC8-6BCD-462C-A220-44D57AB72FF0}" type="datetime1">
              <a:rPr lang="en-US" smtClean="0"/>
              <a:t>3/8/2023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2549907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FEEC8-6BCD-462C-A220-44D57AB72FF0}" type="datetime1">
              <a:rPr lang="en-US" smtClean="0"/>
              <a:t>3/8/2023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0079089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708" y="4859834"/>
            <a:ext cx="9089390" cy="1502066"/>
          </a:xfrm>
        </p:spPr>
        <p:txBody>
          <a:bodyPr anchor="t"/>
          <a:lstStyle>
            <a:lvl1pPr algn="l">
              <a:defRPr sz="2926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4708" y="3205460"/>
            <a:ext cx="9089390" cy="1654373"/>
          </a:xfrm>
        </p:spPr>
        <p:txBody>
          <a:bodyPr anchor="b"/>
          <a:lstStyle>
            <a:lvl1pPr marL="0" indent="0">
              <a:buNone/>
              <a:defRPr sz="1462">
                <a:solidFill>
                  <a:schemeClr val="tx1">
                    <a:tint val="75000"/>
                  </a:schemeClr>
                </a:solidFill>
              </a:defRPr>
            </a:lvl1pPr>
            <a:lvl2pPr marL="334414" indent="0">
              <a:buNone/>
              <a:defRPr sz="1316">
                <a:solidFill>
                  <a:schemeClr val="tx1">
                    <a:tint val="75000"/>
                  </a:schemeClr>
                </a:solidFill>
              </a:defRPr>
            </a:lvl2pPr>
            <a:lvl3pPr marL="668829" indent="0">
              <a:buNone/>
              <a:defRPr sz="1170">
                <a:solidFill>
                  <a:schemeClr val="tx1">
                    <a:tint val="75000"/>
                  </a:schemeClr>
                </a:solidFill>
              </a:defRPr>
            </a:lvl3pPr>
            <a:lvl4pPr marL="1003243" indent="0">
              <a:buNone/>
              <a:defRPr sz="1024">
                <a:solidFill>
                  <a:schemeClr val="tx1">
                    <a:tint val="75000"/>
                  </a:schemeClr>
                </a:solidFill>
              </a:defRPr>
            </a:lvl4pPr>
            <a:lvl5pPr marL="1337658" indent="0">
              <a:buNone/>
              <a:defRPr sz="1024">
                <a:solidFill>
                  <a:schemeClr val="tx1">
                    <a:tint val="75000"/>
                  </a:schemeClr>
                </a:solidFill>
              </a:defRPr>
            </a:lvl5pPr>
            <a:lvl6pPr marL="1672072" indent="0">
              <a:buNone/>
              <a:defRPr sz="1024">
                <a:solidFill>
                  <a:schemeClr val="tx1">
                    <a:tint val="75000"/>
                  </a:schemeClr>
                </a:solidFill>
              </a:defRPr>
            </a:lvl6pPr>
            <a:lvl7pPr marL="2006487" indent="0">
              <a:buNone/>
              <a:defRPr sz="1024">
                <a:solidFill>
                  <a:schemeClr val="tx1">
                    <a:tint val="75000"/>
                  </a:schemeClr>
                </a:solidFill>
              </a:defRPr>
            </a:lvl7pPr>
            <a:lvl8pPr marL="2340901" indent="0">
              <a:buNone/>
              <a:defRPr sz="1024">
                <a:solidFill>
                  <a:schemeClr val="tx1">
                    <a:tint val="75000"/>
                  </a:schemeClr>
                </a:solidFill>
              </a:defRPr>
            </a:lvl8pPr>
            <a:lvl9pPr marL="2675316" indent="0">
              <a:buNone/>
              <a:defRPr sz="102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FEEC8-6BCD-462C-A220-44D57AB72FF0}" type="datetime1">
              <a:rPr lang="en-US" smtClean="0"/>
              <a:t>3/8/2023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2066776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4672" y="1764668"/>
            <a:ext cx="4722918" cy="4991131"/>
          </a:xfrm>
        </p:spPr>
        <p:txBody>
          <a:bodyPr>
            <a:normAutofit/>
          </a:bodyPr>
          <a:lstStyle>
            <a:lvl1pPr>
              <a:defRPr sz="2048"/>
            </a:lvl1pPr>
            <a:lvl2pPr>
              <a:defRPr sz="2048"/>
            </a:lvl2pPr>
            <a:lvl3pPr>
              <a:defRPr sz="2048"/>
            </a:lvl3pPr>
            <a:lvl4pPr>
              <a:defRPr sz="2048"/>
            </a:lvl4pPr>
            <a:lvl5pPr>
              <a:defRPr sz="2048"/>
            </a:lvl5pPr>
            <a:lvl6pPr>
              <a:defRPr sz="1316"/>
            </a:lvl6pPr>
            <a:lvl7pPr>
              <a:defRPr sz="1316"/>
            </a:lvl7pPr>
            <a:lvl8pPr>
              <a:defRPr sz="1316"/>
            </a:lvl8pPr>
            <a:lvl9pPr>
              <a:defRPr sz="1316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35812" y="1764668"/>
            <a:ext cx="4722918" cy="4991131"/>
          </a:xfrm>
        </p:spPr>
        <p:txBody>
          <a:bodyPr>
            <a:normAutofit/>
          </a:bodyPr>
          <a:lstStyle>
            <a:lvl1pPr>
              <a:defRPr sz="2048"/>
            </a:lvl1pPr>
            <a:lvl2pPr>
              <a:defRPr sz="2048"/>
            </a:lvl2pPr>
            <a:lvl3pPr>
              <a:defRPr sz="2048"/>
            </a:lvl3pPr>
            <a:lvl4pPr>
              <a:defRPr sz="2048"/>
            </a:lvl4pPr>
            <a:lvl5pPr>
              <a:defRPr sz="2048"/>
            </a:lvl5pPr>
            <a:lvl6pPr>
              <a:defRPr sz="1316"/>
            </a:lvl6pPr>
            <a:lvl7pPr>
              <a:defRPr sz="1316"/>
            </a:lvl7pPr>
            <a:lvl8pPr>
              <a:defRPr sz="1316"/>
            </a:lvl8pPr>
            <a:lvl9pPr>
              <a:defRPr sz="1316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FEEC8-6BCD-462C-A220-44D57AB72FF0}" type="datetime1">
              <a:rPr lang="en-US" smtClean="0"/>
              <a:t>3/8/2023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7211492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670" y="1692889"/>
            <a:ext cx="4724775" cy="705515"/>
          </a:xfrm>
        </p:spPr>
        <p:txBody>
          <a:bodyPr anchor="b"/>
          <a:lstStyle>
            <a:lvl1pPr marL="0" indent="0">
              <a:buNone/>
              <a:defRPr sz="1755" b="1"/>
            </a:lvl1pPr>
            <a:lvl2pPr marL="334414" indent="0">
              <a:buNone/>
              <a:defRPr sz="1462" b="1"/>
            </a:lvl2pPr>
            <a:lvl3pPr marL="668829" indent="0">
              <a:buNone/>
              <a:defRPr sz="1316" b="1"/>
            </a:lvl3pPr>
            <a:lvl4pPr marL="1003243" indent="0">
              <a:buNone/>
              <a:defRPr sz="1170" b="1"/>
            </a:lvl4pPr>
            <a:lvl5pPr marL="1337658" indent="0">
              <a:buNone/>
              <a:defRPr sz="1170" b="1"/>
            </a:lvl5pPr>
            <a:lvl6pPr marL="1672072" indent="0">
              <a:buNone/>
              <a:defRPr sz="1170" b="1"/>
            </a:lvl6pPr>
            <a:lvl7pPr marL="2006487" indent="0">
              <a:buNone/>
              <a:defRPr sz="1170" b="1"/>
            </a:lvl7pPr>
            <a:lvl8pPr marL="2340901" indent="0">
              <a:buNone/>
              <a:defRPr sz="1170" b="1"/>
            </a:lvl8pPr>
            <a:lvl9pPr marL="2675316" indent="0">
              <a:buNone/>
              <a:defRPr sz="117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34670" y="2398404"/>
            <a:ext cx="4724775" cy="4357393"/>
          </a:xfrm>
        </p:spPr>
        <p:txBody>
          <a:bodyPr>
            <a:normAutofit/>
          </a:bodyPr>
          <a:lstStyle>
            <a:lvl1pPr>
              <a:defRPr sz="2048"/>
            </a:lvl1pPr>
            <a:lvl2pPr>
              <a:defRPr sz="2048"/>
            </a:lvl2pPr>
            <a:lvl3pPr>
              <a:defRPr sz="2048"/>
            </a:lvl3pPr>
            <a:lvl4pPr>
              <a:defRPr sz="2048"/>
            </a:lvl4pPr>
            <a:lvl5pPr>
              <a:defRPr sz="2048"/>
            </a:lvl5pPr>
            <a:lvl6pPr>
              <a:defRPr sz="1170"/>
            </a:lvl6pPr>
            <a:lvl7pPr>
              <a:defRPr sz="1170"/>
            </a:lvl7pPr>
            <a:lvl8pPr>
              <a:defRPr sz="1170"/>
            </a:lvl8pPr>
            <a:lvl9pPr>
              <a:defRPr sz="117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32099" y="1692889"/>
            <a:ext cx="4726631" cy="705515"/>
          </a:xfrm>
        </p:spPr>
        <p:txBody>
          <a:bodyPr anchor="b"/>
          <a:lstStyle>
            <a:lvl1pPr marL="0" indent="0">
              <a:buNone/>
              <a:defRPr sz="1755" b="1"/>
            </a:lvl1pPr>
            <a:lvl2pPr marL="334414" indent="0">
              <a:buNone/>
              <a:defRPr sz="1462" b="1"/>
            </a:lvl2pPr>
            <a:lvl3pPr marL="668829" indent="0">
              <a:buNone/>
              <a:defRPr sz="1316" b="1"/>
            </a:lvl3pPr>
            <a:lvl4pPr marL="1003243" indent="0">
              <a:buNone/>
              <a:defRPr sz="1170" b="1"/>
            </a:lvl4pPr>
            <a:lvl5pPr marL="1337658" indent="0">
              <a:buNone/>
              <a:defRPr sz="1170" b="1"/>
            </a:lvl5pPr>
            <a:lvl6pPr marL="1672072" indent="0">
              <a:buNone/>
              <a:defRPr sz="1170" b="1"/>
            </a:lvl6pPr>
            <a:lvl7pPr marL="2006487" indent="0">
              <a:buNone/>
              <a:defRPr sz="1170" b="1"/>
            </a:lvl7pPr>
            <a:lvl8pPr marL="2340901" indent="0">
              <a:buNone/>
              <a:defRPr sz="1170" b="1"/>
            </a:lvl8pPr>
            <a:lvl9pPr marL="2675316" indent="0">
              <a:buNone/>
              <a:defRPr sz="117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432099" y="2398404"/>
            <a:ext cx="4726631" cy="4357393"/>
          </a:xfrm>
        </p:spPr>
        <p:txBody>
          <a:bodyPr>
            <a:normAutofit/>
          </a:bodyPr>
          <a:lstStyle>
            <a:lvl1pPr>
              <a:defRPr sz="2048"/>
            </a:lvl1pPr>
            <a:lvl2pPr>
              <a:defRPr sz="2048"/>
            </a:lvl2pPr>
            <a:lvl3pPr>
              <a:defRPr sz="2048"/>
            </a:lvl3pPr>
            <a:lvl4pPr>
              <a:defRPr sz="2048"/>
            </a:lvl4pPr>
            <a:lvl5pPr>
              <a:defRPr sz="2048"/>
            </a:lvl5pPr>
            <a:lvl6pPr>
              <a:defRPr sz="1170"/>
            </a:lvl6pPr>
            <a:lvl7pPr>
              <a:defRPr sz="1170"/>
            </a:lvl7pPr>
            <a:lvl8pPr>
              <a:defRPr sz="1170"/>
            </a:lvl8pPr>
            <a:lvl9pPr>
              <a:defRPr sz="117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FEEC8-6BCD-462C-A220-44D57AB72FF0}" type="datetime1">
              <a:rPr lang="en-US" smtClean="0"/>
              <a:t>3/8/2023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773460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FEEC8-6BCD-462C-A220-44D57AB72FF0}" type="datetime1">
              <a:rPr lang="en-US" smtClean="0"/>
              <a:t>3/8/2023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1700143"/>
      </p:ext>
    </p:extLst>
  </p:cSld>
  <p:clrMapOvr>
    <a:masterClrMapping/>
  </p:clrMapOvr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FEEC8-6BCD-462C-A220-44D57AB72FF0}" type="datetime1">
              <a:rPr lang="en-US" smtClean="0"/>
              <a:t>3/8/2023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2094533"/>
      </p:ext>
    </p:extLst>
  </p:cSld>
  <p:clrMapOvr>
    <a:masterClrMapping/>
  </p:clrMapOvr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3" y="301113"/>
            <a:ext cx="3518055" cy="1281483"/>
          </a:xfrm>
        </p:spPr>
        <p:txBody>
          <a:bodyPr anchor="b"/>
          <a:lstStyle>
            <a:lvl1pPr algn="l">
              <a:defRPr sz="1462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80823" y="301116"/>
            <a:ext cx="5977907" cy="6454683"/>
          </a:xfrm>
        </p:spPr>
        <p:txBody>
          <a:bodyPr/>
          <a:lstStyle>
            <a:lvl1pPr>
              <a:defRPr sz="2341"/>
            </a:lvl1pPr>
            <a:lvl2pPr>
              <a:defRPr sz="2048"/>
            </a:lvl2pPr>
            <a:lvl3pPr>
              <a:defRPr sz="1755"/>
            </a:lvl3pPr>
            <a:lvl4pPr>
              <a:defRPr sz="1462"/>
            </a:lvl4pPr>
            <a:lvl5pPr>
              <a:defRPr sz="1462"/>
            </a:lvl5pPr>
            <a:lvl6pPr>
              <a:defRPr sz="1462"/>
            </a:lvl6pPr>
            <a:lvl7pPr>
              <a:defRPr sz="1462"/>
            </a:lvl7pPr>
            <a:lvl8pPr>
              <a:defRPr sz="1462"/>
            </a:lvl8pPr>
            <a:lvl9pPr>
              <a:defRPr sz="146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4673" y="1582599"/>
            <a:ext cx="3518055" cy="5173200"/>
          </a:xfrm>
        </p:spPr>
        <p:txBody>
          <a:bodyPr/>
          <a:lstStyle>
            <a:lvl1pPr marL="0" indent="0">
              <a:buNone/>
              <a:defRPr sz="1024"/>
            </a:lvl1pPr>
            <a:lvl2pPr marL="334414" indent="0">
              <a:buNone/>
              <a:defRPr sz="877"/>
            </a:lvl2pPr>
            <a:lvl3pPr marL="668829" indent="0">
              <a:buNone/>
              <a:defRPr sz="731"/>
            </a:lvl3pPr>
            <a:lvl4pPr marL="1003243" indent="0">
              <a:buNone/>
              <a:defRPr sz="659"/>
            </a:lvl4pPr>
            <a:lvl5pPr marL="1337658" indent="0">
              <a:buNone/>
              <a:defRPr sz="659"/>
            </a:lvl5pPr>
            <a:lvl6pPr marL="1672072" indent="0">
              <a:buNone/>
              <a:defRPr sz="659"/>
            </a:lvl6pPr>
            <a:lvl7pPr marL="2006487" indent="0">
              <a:buNone/>
              <a:defRPr sz="659"/>
            </a:lvl7pPr>
            <a:lvl8pPr marL="2340901" indent="0">
              <a:buNone/>
              <a:defRPr sz="659"/>
            </a:lvl8pPr>
            <a:lvl9pPr marL="2675316" indent="0">
              <a:buNone/>
              <a:defRPr sz="65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FEEC8-6BCD-462C-A220-44D57AB72FF0}" type="datetime1">
              <a:rPr lang="en-US" smtClean="0"/>
              <a:t>3/8/2023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0981148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FEEC8-6BCD-462C-A220-44D57AB72FF0}" type="datetime1">
              <a:rPr lang="en-US" smtClean="0"/>
              <a:t>3/8/2023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0227208"/>
      </p:ext>
    </p:extLst>
  </p:cSld>
  <p:clrMapOvr>
    <a:masterClrMapping/>
  </p:clrMapOvr>
  <p:hf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981" y="5293997"/>
            <a:ext cx="6416040" cy="624986"/>
          </a:xfrm>
        </p:spPr>
        <p:txBody>
          <a:bodyPr anchor="b"/>
          <a:lstStyle>
            <a:lvl1pPr algn="l">
              <a:defRPr sz="1462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95981" y="675755"/>
            <a:ext cx="6416040" cy="4537710"/>
          </a:xfrm>
        </p:spPr>
        <p:txBody>
          <a:bodyPr/>
          <a:lstStyle>
            <a:lvl1pPr marL="0" indent="0">
              <a:buNone/>
              <a:defRPr sz="2341"/>
            </a:lvl1pPr>
            <a:lvl2pPr marL="334414" indent="0">
              <a:buNone/>
              <a:defRPr sz="2048"/>
            </a:lvl2pPr>
            <a:lvl3pPr marL="668829" indent="0">
              <a:buNone/>
              <a:defRPr sz="1755"/>
            </a:lvl3pPr>
            <a:lvl4pPr marL="1003243" indent="0">
              <a:buNone/>
              <a:defRPr sz="1462"/>
            </a:lvl4pPr>
            <a:lvl5pPr marL="1337658" indent="0">
              <a:buNone/>
              <a:defRPr sz="1462"/>
            </a:lvl5pPr>
            <a:lvl6pPr marL="1672072" indent="0">
              <a:buNone/>
              <a:defRPr sz="1462"/>
            </a:lvl6pPr>
            <a:lvl7pPr marL="2006487" indent="0">
              <a:buNone/>
              <a:defRPr sz="1462"/>
            </a:lvl7pPr>
            <a:lvl8pPr marL="2340901" indent="0">
              <a:buNone/>
              <a:defRPr sz="1462"/>
            </a:lvl8pPr>
            <a:lvl9pPr marL="2675316" indent="0">
              <a:buNone/>
              <a:defRPr sz="1462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95981" y="5918982"/>
            <a:ext cx="6416040" cy="887584"/>
          </a:xfrm>
        </p:spPr>
        <p:txBody>
          <a:bodyPr/>
          <a:lstStyle>
            <a:lvl1pPr marL="0" indent="0">
              <a:buNone/>
              <a:defRPr sz="1024"/>
            </a:lvl1pPr>
            <a:lvl2pPr marL="334414" indent="0">
              <a:buNone/>
              <a:defRPr sz="877"/>
            </a:lvl2pPr>
            <a:lvl3pPr marL="668829" indent="0">
              <a:buNone/>
              <a:defRPr sz="731"/>
            </a:lvl3pPr>
            <a:lvl4pPr marL="1003243" indent="0">
              <a:buNone/>
              <a:defRPr sz="659"/>
            </a:lvl4pPr>
            <a:lvl5pPr marL="1337658" indent="0">
              <a:buNone/>
              <a:defRPr sz="659"/>
            </a:lvl5pPr>
            <a:lvl6pPr marL="1672072" indent="0">
              <a:buNone/>
              <a:defRPr sz="659"/>
            </a:lvl6pPr>
            <a:lvl7pPr marL="2006487" indent="0">
              <a:buNone/>
              <a:defRPr sz="659"/>
            </a:lvl7pPr>
            <a:lvl8pPr marL="2340901" indent="0">
              <a:buNone/>
              <a:defRPr sz="659"/>
            </a:lvl8pPr>
            <a:lvl9pPr marL="2675316" indent="0">
              <a:buNone/>
              <a:defRPr sz="659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FEEC8-6BCD-462C-A220-44D57AB72FF0}" type="datetime1">
              <a:rPr lang="en-US" smtClean="0"/>
              <a:t>3/8/2023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714996"/>
      </p:ext>
    </p:extLst>
  </p:cSld>
  <p:clrMapOvr>
    <a:masterClrMapping/>
  </p:clrMapOvr>
  <p:hf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FEEC8-6BCD-462C-A220-44D57AB72FF0}" type="datetime1">
              <a:rPr lang="en-US" smtClean="0"/>
              <a:t>3/8/2023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2689962"/>
      </p:ext>
    </p:extLst>
  </p:cSld>
  <p:clrMapOvr>
    <a:masterClrMapping/>
  </p:clrMapOvr>
  <p:hf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2715" y="302868"/>
            <a:ext cx="2406015" cy="645293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673" y="302868"/>
            <a:ext cx="7039822" cy="645293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FEEC8-6BCD-462C-A220-44D57AB72FF0}" type="datetime1">
              <a:rPr lang="en-US" smtClean="0"/>
              <a:t>3/8/2023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6742085"/>
      </p:ext>
    </p:extLst>
  </p:cSld>
  <p:clrMapOvr>
    <a:masterClrMapping/>
  </p:clrMapOvr>
  <p:hf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4A514E-549C-4764-B1A6-30C60B546987}" type="datetime1">
              <a:rPr lang="en-US" smtClean="0"/>
              <a:t>3/8/2023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648255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708" y="4859834"/>
            <a:ext cx="9089390" cy="1502066"/>
          </a:xfrm>
        </p:spPr>
        <p:txBody>
          <a:bodyPr anchor="t"/>
          <a:lstStyle>
            <a:lvl1pPr algn="l">
              <a:defRPr sz="2926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4708" y="3205460"/>
            <a:ext cx="9089390" cy="1654373"/>
          </a:xfrm>
        </p:spPr>
        <p:txBody>
          <a:bodyPr anchor="b"/>
          <a:lstStyle>
            <a:lvl1pPr marL="0" indent="0">
              <a:buNone/>
              <a:defRPr sz="1462">
                <a:solidFill>
                  <a:schemeClr val="tx1">
                    <a:tint val="75000"/>
                  </a:schemeClr>
                </a:solidFill>
              </a:defRPr>
            </a:lvl1pPr>
            <a:lvl2pPr marL="334414" indent="0">
              <a:buNone/>
              <a:defRPr sz="1316">
                <a:solidFill>
                  <a:schemeClr val="tx1">
                    <a:tint val="75000"/>
                  </a:schemeClr>
                </a:solidFill>
              </a:defRPr>
            </a:lvl2pPr>
            <a:lvl3pPr marL="668829" indent="0">
              <a:buNone/>
              <a:defRPr sz="1170">
                <a:solidFill>
                  <a:schemeClr val="tx1">
                    <a:tint val="75000"/>
                  </a:schemeClr>
                </a:solidFill>
              </a:defRPr>
            </a:lvl3pPr>
            <a:lvl4pPr marL="1003243" indent="0">
              <a:buNone/>
              <a:defRPr sz="1024">
                <a:solidFill>
                  <a:schemeClr val="tx1">
                    <a:tint val="75000"/>
                  </a:schemeClr>
                </a:solidFill>
              </a:defRPr>
            </a:lvl4pPr>
            <a:lvl5pPr marL="1337658" indent="0">
              <a:buNone/>
              <a:defRPr sz="1024">
                <a:solidFill>
                  <a:schemeClr val="tx1">
                    <a:tint val="75000"/>
                  </a:schemeClr>
                </a:solidFill>
              </a:defRPr>
            </a:lvl5pPr>
            <a:lvl6pPr marL="1672072" indent="0">
              <a:buNone/>
              <a:defRPr sz="1024">
                <a:solidFill>
                  <a:schemeClr val="tx1">
                    <a:tint val="75000"/>
                  </a:schemeClr>
                </a:solidFill>
              </a:defRPr>
            </a:lvl6pPr>
            <a:lvl7pPr marL="2006487" indent="0">
              <a:buNone/>
              <a:defRPr sz="1024">
                <a:solidFill>
                  <a:schemeClr val="tx1">
                    <a:tint val="75000"/>
                  </a:schemeClr>
                </a:solidFill>
              </a:defRPr>
            </a:lvl7pPr>
            <a:lvl8pPr marL="2340901" indent="0">
              <a:buNone/>
              <a:defRPr sz="1024">
                <a:solidFill>
                  <a:schemeClr val="tx1">
                    <a:tint val="75000"/>
                  </a:schemeClr>
                </a:solidFill>
              </a:defRPr>
            </a:lvl8pPr>
            <a:lvl9pPr marL="2675316" indent="0">
              <a:buNone/>
              <a:defRPr sz="102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FEEC8-6BCD-462C-A220-44D57AB72FF0}" type="datetime1">
              <a:rPr lang="en-US" smtClean="0"/>
              <a:t>3/8/2023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0485016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4672" y="1764668"/>
            <a:ext cx="4722918" cy="4991131"/>
          </a:xfrm>
        </p:spPr>
        <p:txBody>
          <a:bodyPr>
            <a:normAutofit/>
          </a:bodyPr>
          <a:lstStyle>
            <a:lvl1pPr>
              <a:defRPr sz="2048"/>
            </a:lvl1pPr>
            <a:lvl2pPr>
              <a:defRPr sz="2048"/>
            </a:lvl2pPr>
            <a:lvl3pPr>
              <a:defRPr sz="2048"/>
            </a:lvl3pPr>
            <a:lvl4pPr>
              <a:defRPr sz="2048"/>
            </a:lvl4pPr>
            <a:lvl5pPr>
              <a:defRPr sz="2048"/>
            </a:lvl5pPr>
            <a:lvl6pPr>
              <a:defRPr sz="1316"/>
            </a:lvl6pPr>
            <a:lvl7pPr>
              <a:defRPr sz="1316"/>
            </a:lvl7pPr>
            <a:lvl8pPr>
              <a:defRPr sz="1316"/>
            </a:lvl8pPr>
            <a:lvl9pPr>
              <a:defRPr sz="1316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35812" y="1764668"/>
            <a:ext cx="4722918" cy="4991131"/>
          </a:xfrm>
        </p:spPr>
        <p:txBody>
          <a:bodyPr>
            <a:normAutofit/>
          </a:bodyPr>
          <a:lstStyle>
            <a:lvl1pPr>
              <a:defRPr sz="2048"/>
            </a:lvl1pPr>
            <a:lvl2pPr>
              <a:defRPr sz="2048"/>
            </a:lvl2pPr>
            <a:lvl3pPr>
              <a:defRPr sz="2048"/>
            </a:lvl3pPr>
            <a:lvl4pPr>
              <a:defRPr sz="2048"/>
            </a:lvl4pPr>
            <a:lvl5pPr>
              <a:defRPr sz="2048"/>
            </a:lvl5pPr>
            <a:lvl6pPr>
              <a:defRPr sz="1316"/>
            </a:lvl6pPr>
            <a:lvl7pPr>
              <a:defRPr sz="1316"/>
            </a:lvl7pPr>
            <a:lvl8pPr>
              <a:defRPr sz="1316"/>
            </a:lvl8pPr>
            <a:lvl9pPr>
              <a:defRPr sz="1316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FEEC8-6BCD-462C-A220-44D57AB72FF0}" type="datetime1">
              <a:rPr lang="en-US" smtClean="0"/>
              <a:t>3/8/2023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5261070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670" y="1692889"/>
            <a:ext cx="4724775" cy="705515"/>
          </a:xfrm>
        </p:spPr>
        <p:txBody>
          <a:bodyPr anchor="b"/>
          <a:lstStyle>
            <a:lvl1pPr marL="0" indent="0">
              <a:buNone/>
              <a:defRPr sz="1755" b="1"/>
            </a:lvl1pPr>
            <a:lvl2pPr marL="334414" indent="0">
              <a:buNone/>
              <a:defRPr sz="1462" b="1"/>
            </a:lvl2pPr>
            <a:lvl3pPr marL="668829" indent="0">
              <a:buNone/>
              <a:defRPr sz="1316" b="1"/>
            </a:lvl3pPr>
            <a:lvl4pPr marL="1003243" indent="0">
              <a:buNone/>
              <a:defRPr sz="1170" b="1"/>
            </a:lvl4pPr>
            <a:lvl5pPr marL="1337658" indent="0">
              <a:buNone/>
              <a:defRPr sz="1170" b="1"/>
            </a:lvl5pPr>
            <a:lvl6pPr marL="1672072" indent="0">
              <a:buNone/>
              <a:defRPr sz="1170" b="1"/>
            </a:lvl6pPr>
            <a:lvl7pPr marL="2006487" indent="0">
              <a:buNone/>
              <a:defRPr sz="1170" b="1"/>
            </a:lvl7pPr>
            <a:lvl8pPr marL="2340901" indent="0">
              <a:buNone/>
              <a:defRPr sz="1170" b="1"/>
            </a:lvl8pPr>
            <a:lvl9pPr marL="2675316" indent="0">
              <a:buNone/>
              <a:defRPr sz="117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34670" y="2398404"/>
            <a:ext cx="4724775" cy="4357393"/>
          </a:xfrm>
        </p:spPr>
        <p:txBody>
          <a:bodyPr>
            <a:normAutofit/>
          </a:bodyPr>
          <a:lstStyle>
            <a:lvl1pPr>
              <a:defRPr sz="2048"/>
            </a:lvl1pPr>
            <a:lvl2pPr>
              <a:defRPr sz="2048"/>
            </a:lvl2pPr>
            <a:lvl3pPr>
              <a:defRPr sz="2048"/>
            </a:lvl3pPr>
            <a:lvl4pPr>
              <a:defRPr sz="2048"/>
            </a:lvl4pPr>
            <a:lvl5pPr>
              <a:defRPr sz="2048"/>
            </a:lvl5pPr>
            <a:lvl6pPr>
              <a:defRPr sz="1170"/>
            </a:lvl6pPr>
            <a:lvl7pPr>
              <a:defRPr sz="1170"/>
            </a:lvl7pPr>
            <a:lvl8pPr>
              <a:defRPr sz="1170"/>
            </a:lvl8pPr>
            <a:lvl9pPr>
              <a:defRPr sz="117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32099" y="1692889"/>
            <a:ext cx="4726631" cy="705515"/>
          </a:xfrm>
        </p:spPr>
        <p:txBody>
          <a:bodyPr anchor="b"/>
          <a:lstStyle>
            <a:lvl1pPr marL="0" indent="0">
              <a:buNone/>
              <a:defRPr sz="1755" b="1"/>
            </a:lvl1pPr>
            <a:lvl2pPr marL="334414" indent="0">
              <a:buNone/>
              <a:defRPr sz="1462" b="1"/>
            </a:lvl2pPr>
            <a:lvl3pPr marL="668829" indent="0">
              <a:buNone/>
              <a:defRPr sz="1316" b="1"/>
            </a:lvl3pPr>
            <a:lvl4pPr marL="1003243" indent="0">
              <a:buNone/>
              <a:defRPr sz="1170" b="1"/>
            </a:lvl4pPr>
            <a:lvl5pPr marL="1337658" indent="0">
              <a:buNone/>
              <a:defRPr sz="1170" b="1"/>
            </a:lvl5pPr>
            <a:lvl6pPr marL="1672072" indent="0">
              <a:buNone/>
              <a:defRPr sz="1170" b="1"/>
            </a:lvl6pPr>
            <a:lvl7pPr marL="2006487" indent="0">
              <a:buNone/>
              <a:defRPr sz="1170" b="1"/>
            </a:lvl7pPr>
            <a:lvl8pPr marL="2340901" indent="0">
              <a:buNone/>
              <a:defRPr sz="1170" b="1"/>
            </a:lvl8pPr>
            <a:lvl9pPr marL="2675316" indent="0">
              <a:buNone/>
              <a:defRPr sz="117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432099" y="2398404"/>
            <a:ext cx="4726631" cy="4357393"/>
          </a:xfrm>
        </p:spPr>
        <p:txBody>
          <a:bodyPr>
            <a:normAutofit/>
          </a:bodyPr>
          <a:lstStyle>
            <a:lvl1pPr>
              <a:defRPr sz="2048"/>
            </a:lvl1pPr>
            <a:lvl2pPr>
              <a:defRPr sz="2048"/>
            </a:lvl2pPr>
            <a:lvl3pPr>
              <a:defRPr sz="2048"/>
            </a:lvl3pPr>
            <a:lvl4pPr>
              <a:defRPr sz="2048"/>
            </a:lvl4pPr>
            <a:lvl5pPr>
              <a:defRPr sz="2048"/>
            </a:lvl5pPr>
            <a:lvl6pPr>
              <a:defRPr sz="1170"/>
            </a:lvl6pPr>
            <a:lvl7pPr>
              <a:defRPr sz="1170"/>
            </a:lvl7pPr>
            <a:lvl8pPr>
              <a:defRPr sz="1170"/>
            </a:lvl8pPr>
            <a:lvl9pPr>
              <a:defRPr sz="117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FEEC8-6BCD-462C-A220-44D57AB72FF0}" type="datetime1">
              <a:rPr lang="en-US" smtClean="0"/>
              <a:t>3/8/2023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0365128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FEEC8-6BCD-462C-A220-44D57AB72FF0}" type="datetime1">
              <a:rPr lang="en-US" smtClean="0"/>
              <a:t>3/8/2023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9328180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FEEC8-6BCD-462C-A220-44D57AB72FF0}" type="datetime1">
              <a:rPr lang="en-US" smtClean="0"/>
              <a:t>3/8/2023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1193476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3" y="301113"/>
            <a:ext cx="3518055" cy="1281483"/>
          </a:xfrm>
        </p:spPr>
        <p:txBody>
          <a:bodyPr anchor="b"/>
          <a:lstStyle>
            <a:lvl1pPr algn="l">
              <a:defRPr sz="1462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80823" y="301116"/>
            <a:ext cx="5977907" cy="6454683"/>
          </a:xfrm>
        </p:spPr>
        <p:txBody>
          <a:bodyPr/>
          <a:lstStyle>
            <a:lvl1pPr>
              <a:defRPr sz="2341"/>
            </a:lvl1pPr>
            <a:lvl2pPr>
              <a:defRPr sz="2048"/>
            </a:lvl2pPr>
            <a:lvl3pPr>
              <a:defRPr sz="1755"/>
            </a:lvl3pPr>
            <a:lvl4pPr>
              <a:defRPr sz="1462"/>
            </a:lvl4pPr>
            <a:lvl5pPr>
              <a:defRPr sz="1462"/>
            </a:lvl5pPr>
            <a:lvl6pPr>
              <a:defRPr sz="1462"/>
            </a:lvl6pPr>
            <a:lvl7pPr>
              <a:defRPr sz="1462"/>
            </a:lvl7pPr>
            <a:lvl8pPr>
              <a:defRPr sz="1462"/>
            </a:lvl8pPr>
            <a:lvl9pPr>
              <a:defRPr sz="146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4673" y="1582599"/>
            <a:ext cx="3518055" cy="5173200"/>
          </a:xfrm>
        </p:spPr>
        <p:txBody>
          <a:bodyPr/>
          <a:lstStyle>
            <a:lvl1pPr marL="0" indent="0">
              <a:buNone/>
              <a:defRPr sz="1024"/>
            </a:lvl1pPr>
            <a:lvl2pPr marL="334414" indent="0">
              <a:buNone/>
              <a:defRPr sz="877"/>
            </a:lvl2pPr>
            <a:lvl3pPr marL="668829" indent="0">
              <a:buNone/>
              <a:defRPr sz="731"/>
            </a:lvl3pPr>
            <a:lvl4pPr marL="1003243" indent="0">
              <a:buNone/>
              <a:defRPr sz="659"/>
            </a:lvl4pPr>
            <a:lvl5pPr marL="1337658" indent="0">
              <a:buNone/>
              <a:defRPr sz="659"/>
            </a:lvl5pPr>
            <a:lvl6pPr marL="1672072" indent="0">
              <a:buNone/>
              <a:defRPr sz="659"/>
            </a:lvl6pPr>
            <a:lvl7pPr marL="2006487" indent="0">
              <a:buNone/>
              <a:defRPr sz="659"/>
            </a:lvl7pPr>
            <a:lvl8pPr marL="2340901" indent="0">
              <a:buNone/>
              <a:defRPr sz="659"/>
            </a:lvl8pPr>
            <a:lvl9pPr marL="2675316" indent="0">
              <a:buNone/>
              <a:defRPr sz="65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FEEC8-6BCD-462C-A220-44D57AB72FF0}" type="datetime1">
              <a:rPr lang="en-US" smtClean="0"/>
              <a:t>3/8/2023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580674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981" y="5293997"/>
            <a:ext cx="6416040" cy="624986"/>
          </a:xfrm>
        </p:spPr>
        <p:txBody>
          <a:bodyPr anchor="b"/>
          <a:lstStyle>
            <a:lvl1pPr algn="l">
              <a:defRPr sz="1462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95981" y="675755"/>
            <a:ext cx="6416040" cy="4537710"/>
          </a:xfrm>
        </p:spPr>
        <p:txBody>
          <a:bodyPr/>
          <a:lstStyle>
            <a:lvl1pPr marL="0" indent="0">
              <a:buNone/>
              <a:defRPr sz="2341"/>
            </a:lvl1pPr>
            <a:lvl2pPr marL="334414" indent="0">
              <a:buNone/>
              <a:defRPr sz="2048"/>
            </a:lvl2pPr>
            <a:lvl3pPr marL="668829" indent="0">
              <a:buNone/>
              <a:defRPr sz="1755"/>
            </a:lvl3pPr>
            <a:lvl4pPr marL="1003243" indent="0">
              <a:buNone/>
              <a:defRPr sz="1462"/>
            </a:lvl4pPr>
            <a:lvl5pPr marL="1337658" indent="0">
              <a:buNone/>
              <a:defRPr sz="1462"/>
            </a:lvl5pPr>
            <a:lvl6pPr marL="1672072" indent="0">
              <a:buNone/>
              <a:defRPr sz="1462"/>
            </a:lvl6pPr>
            <a:lvl7pPr marL="2006487" indent="0">
              <a:buNone/>
              <a:defRPr sz="1462"/>
            </a:lvl7pPr>
            <a:lvl8pPr marL="2340901" indent="0">
              <a:buNone/>
              <a:defRPr sz="1462"/>
            </a:lvl8pPr>
            <a:lvl9pPr marL="2675316" indent="0">
              <a:buNone/>
              <a:defRPr sz="1462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95981" y="5918982"/>
            <a:ext cx="6416040" cy="887584"/>
          </a:xfrm>
        </p:spPr>
        <p:txBody>
          <a:bodyPr/>
          <a:lstStyle>
            <a:lvl1pPr marL="0" indent="0">
              <a:buNone/>
              <a:defRPr sz="1024"/>
            </a:lvl1pPr>
            <a:lvl2pPr marL="334414" indent="0">
              <a:buNone/>
              <a:defRPr sz="877"/>
            </a:lvl2pPr>
            <a:lvl3pPr marL="668829" indent="0">
              <a:buNone/>
              <a:defRPr sz="731"/>
            </a:lvl3pPr>
            <a:lvl4pPr marL="1003243" indent="0">
              <a:buNone/>
              <a:defRPr sz="659"/>
            </a:lvl4pPr>
            <a:lvl5pPr marL="1337658" indent="0">
              <a:buNone/>
              <a:defRPr sz="659"/>
            </a:lvl5pPr>
            <a:lvl6pPr marL="1672072" indent="0">
              <a:buNone/>
              <a:defRPr sz="659"/>
            </a:lvl6pPr>
            <a:lvl7pPr marL="2006487" indent="0">
              <a:buNone/>
              <a:defRPr sz="659"/>
            </a:lvl7pPr>
            <a:lvl8pPr marL="2340901" indent="0">
              <a:buNone/>
              <a:defRPr sz="659"/>
            </a:lvl8pPr>
            <a:lvl9pPr marL="2675316" indent="0">
              <a:buNone/>
              <a:defRPr sz="659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FEEC8-6BCD-462C-A220-44D57AB72FF0}" type="datetime1">
              <a:rPr lang="en-US" smtClean="0"/>
              <a:t>3/8/2023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8910686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1" y="302865"/>
            <a:ext cx="9624060" cy="12604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671" y="1764668"/>
            <a:ext cx="9624060" cy="4991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34671" y="7009644"/>
            <a:ext cx="2495126" cy="4026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7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8FEEC8-6BCD-462C-A220-44D57AB72FF0}" type="datetime1">
              <a:rPr lang="en-US" smtClean="0"/>
              <a:t>3/8/2023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53579" y="7009644"/>
            <a:ext cx="3386244" cy="4026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7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663603" y="7009644"/>
            <a:ext cx="2495126" cy="4026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7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2522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hf hdr="0" ftr="0" dt="0"/>
  <p:txStyles>
    <p:titleStyle>
      <a:lvl1pPr algn="ctr" defTabSz="668829" rtl="0" eaLnBrk="1" latinLnBrk="0" hangingPunct="1">
        <a:spcBef>
          <a:spcPct val="0"/>
        </a:spcBef>
        <a:buNone/>
        <a:defRPr sz="234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0811" indent="-250811" algn="l" defTabSz="668829" rtl="0" eaLnBrk="1" latinLnBrk="0" hangingPunct="1">
        <a:spcBef>
          <a:spcPct val="20000"/>
        </a:spcBef>
        <a:buFont typeface="Arial" panose="020B0604020202020204" pitchFamily="34" charset="0"/>
        <a:buChar char="•"/>
        <a:defRPr sz="2048" kern="1200">
          <a:solidFill>
            <a:schemeClr val="tx1"/>
          </a:solidFill>
          <a:latin typeface="+mn-lt"/>
          <a:ea typeface="+mn-ea"/>
          <a:cs typeface="+mn-cs"/>
        </a:defRPr>
      </a:lvl1pPr>
      <a:lvl2pPr marL="543423" indent="-209009" algn="l" defTabSz="668829" rtl="0" eaLnBrk="1" latinLnBrk="0" hangingPunct="1">
        <a:spcBef>
          <a:spcPct val="20000"/>
        </a:spcBef>
        <a:buFont typeface="Arial" panose="020B0604020202020204" pitchFamily="34" charset="0"/>
        <a:buChar char="–"/>
        <a:defRPr sz="2048" kern="1200">
          <a:solidFill>
            <a:schemeClr val="tx1"/>
          </a:solidFill>
          <a:latin typeface="+mn-lt"/>
          <a:ea typeface="+mn-ea"/>
          <a:cs typeface="+mn-cs"/>
        </a:defRPr>
      </a:lvl2pPr>
      <a:lvl3pPr marL="836037" indent="-167208" algn="l" defTabSz="668829" rtl="0" eaLnBrk="1" latinLnBrk="0" hangingPunct="1">
        <a:spcBef>
          <a:spcPct val="20000"/>
        </a:spcBef>
        <a:buFont typeface="Arial" panose="020B0604020202020204" pitchFamily="34" charset="0"/>
        <a:buChar char="•"/>
        <a:defRPr sz="2048" kern="1200">
          <a:solidFill>
            <a:schemeClr val="tx1"/>
          </a:solidFill>
          <a:latin typeface="+mn-lt"/>
          <a:ea typeface="+mn-ea"/>
          <a:cs typeface="+mn-cs"/>
        </a:defRPr>
      </a:lvl3pPr>
      <a:lvl4pPr marL="1170451" indent="-167208" algn="l" defTabSz="668829" rtl="0" eaLnBrk="1" latinLnBrk="0" hangingPunct="1">
        <a:spcBef>
          <a:spcPct val="20000"/>
        </a:spcBef>
        <a:buFont typeface="Arial" panose="020B0604020202020204" pitchFamily="34" charset="0"/>
        <a:buChar char="–"/>
        <a:defRPr sz="2048" kern="1200">
          <a:solidFill>
            <a:schemeClr val="tx1"/>
          </a:solidFill>
          <a:latin typeface="+mn-lt"/>
          <a:ea typeface="+mn-ea"/>
          <a:cs typeface="+mn-cs"/>
        </a:defRPr>
      </a:lvl4pPr>
      <a:lvl5pPr marL="1504864" indent="-167208" algn="l" defTabSz="668829" rtl="0" eaLnBrk="1" latinLnBrk="0" hangingPunct="1">
        <a:spcBef>
          <a:spcPct val="20000"/>
        </a:spcBef>
        <a:buFont typeface="Arial" panose="020B0604020202020204" pitchFamily="34" charset="0"/>
        <a:buChar char="»"/>
        <a:defRPr sz="2048" kern="1200">
          <a:solidFill>
            <a:schemeClr val="tx1"/>
          </a:solidFill>
          <a:latin typeface="+mn-lt"/>
          <a:ea typeface="+mn-ea"/>
          <a:cs typeface="+mn-cs"/>
        </a:defRPr>
      </a:lvl5pPr>
      <a:lvl6pPr marL="1839280" indent="-167208" algn="l" defTabSz="668829" rtl="0" eaLnBrk="1" latinLnBrk="0" hangingPunct="1">
        <a:spcBef>
          <a:spcPct val="20000"/>
        </a:spcBef>
        <a:buFont typeface="Arial" panose="020B0604020202020204" pitchFamily="34" charset="0"/>
        <a:buChar char="•"/>
        <a:defRPr sz="1462" kern="1200">
          <a:solidFill>
            <a:schemeClr val="tx1"/>
          </a:solidFill>
          <a:latin typeface="+mn-lt"/>
          <a:ea typeface="+mn-ea"/>
          <a:cs typeface="+mn-cs"/>
        </a:defRPr>
      </a:lvl6pPr>
      <a:lvl7pPr marL="2173693" indent="-167208" algn="l" defTabSz="668829" rtl="0" eaLnBrk="1" latinLnBrk="0" hangingPunct="1">
        <a:spcBef>
          <a:spcPct val="20000"/>
        </a:spcBef>
        <a:buFont typeface="Arial" panose="020B0604020202020204" pitchFamily="34" charset="0"/>
        <a:buChar char="•"/>
        <a:defRPr sz="1462" kern="1200">
          <a:solidFill>
            <a:schemeClr val="tx1"/>
          </a:solidFill>
          <a:latin typeface="+mn-lt"/>
          <a:ea typeface="+mn-ea"/>
          <a:cs typeface="+mn-cs"/>
        </a:defRPr>
      </a:lvl7pPr>
      <a:lvl8pPr marL="2508109" indent="-167208" algn="l" defTabSz="668829" rtl="0" eaLnBrk="1" latinLnBrk="0" hangingPunct="1">
        <a:spcBef>
          <a:spcPct val="20000"/>
        </a:spcBef>
        <a:buFont typeface="Arial" panose="020B0604020202020204" pitchFamily="34" charset="0"/>
        <a:buChar char="•"/>
        <a:defRPr sz="1462" kern="1200">
          <a:solidFill>
            <a:schemeClr val="tx1"/>
          </a:solidFill>
          <a:latin typeface="+mn-lt"/>
          <a:ea typeface="+mn-ea"/>
          <a:cs typeface="+mn-cs"/>
        </a:defRPr>
      </a:lvl8pPr>
      <a:lvl9pPr marL="2842522" indent="-167208" algn="l" defTabSz="668829" rtl="0" eaLnBrk="1" latinLnBrk="0" hangingPunct="1">
        <a:spcBef>
          <a:spcPct val="20000"/>
        </a:spcBef>
        <a:buFont typeface="Arial" panose="020B0604020202020204" pitchFamily="34" charset="0"/>
        <a:buChar char="•"/>
        <a:defRPr sz="14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68829" rtl="0" eaLnBrk="1" latinLnBrk="0" hangingPunct="1">
        <a:defRPr sz="1316" kern="1200">
          <a:solidFill>
            <a:schemeClr val="tx1"/>
          </a:solidFill>
          <a:latin typeface="+mn-lt"/>
          <a:ea typeface="+mn-ea"/>
          <a:cs typeface="+mn-cs"/>
        </a:defRPr>
      </a:lvl1pPr>
      <a:lvl2pPr marL="334414" algn="l" defTabSz="668829" rtl="0" eaLnBrk="1" latinLnBrk="0" hangingPunct="1">
        <a:defRPr sz="1316" kern="1200">
          <a:solidFill>
            <a:schemeClr val="tx1"/>
          </a:solidFill>
          <a:latin typeface="+mn-lt"/>
          <a:ea typeface="+mn-ea"/>
          <a:cs typeface="+mn-cs"/>
        </a:defRPr>
      </a:lvl2pPr>
      <a:lvl3pPr marL="668829" algn="l" defTabSz="668829" rtl="0" eaLnBrk="1" latinLnBrk="0" hangingPunct="1">
        <a:defRPr sz="1316" kern="1200">
          <a:solidFill>
            <a:schemeClr val="tx1"/>
          </a:solidFill>
          <a:latin typeface="+mn-lt"/>
          <a:ea typeface="+mn-ea"/>
          <a:cs typeface="+mn-cs"/>
        </a:defRPr>
      </a:lvl3pPr>
      <a:lvl4pPr marL="1003243" algn="l" defTabSz="668829" rtl="0" eaLnBrk="1" latinLnBrk="0" hangingPunct="1">
        <a:defRPr sz="1316" kern="1200">
          <a:solidFill>
            <a:schemeClr val="tx1"/>
          </a:solidFill>
          <a:latin typeface="+mn-lt"/>
          <a:ea typeface="+mn-ea"/>
          <a:cs typeface="+mn-cs"/>
        </a:defRPr>
      </a:lvl4pPr>
      <a:lvl5pPr marL="1337658" algn="l" defTabSz="668829" rtl="0" eaLnBrk="1" latinLnBrk="0" hangingPunct="1">
        <a:defRPr sz="1316" kern="1200">
          <a:solidFill>
            <a:schemeClr val="tx1"/>
          </a:solidFill>
          <a:latin typeface="+mn-lt"/>
          <a:ea typeface="+mn-ea"/>
          <a:cs typeface="+mn-cs"/>
        </a:defRPr>
      </a:lvl5pPr>
      <a:lvl6pPr marL="1672072" algn="l" defTabSz="668829" rtl="0" eaLnBrk="1" latinLnBrk="0" hangingPunct="1">
        <a:defRPr sz="1316" kern="1200">
          <a:solidFill>
            <a:schemeClr val="tx1"/>
          </a:solidFill>
          <a:latin typeface="+mn-lt"/>
          <a:ea typeface="+mn-ea"/>
          <a:cs typeface="+mn-cs"/>
        </a:defRPr>
      </a:lvl6pPr>
      <a:lvl7pPr marL="2006487" algn="l" defTabSz="668829" rtl="0" eaLnBrk="1" latinLnBrk="0" hangingPunct="1">
        <a:defRPr sz="1316" kern="1200">
          <a:solidFill>
            <a:schemeClr val="tx1"/>
          </a:solidFill>
          <a:latin typeface="+mn-lt"/>
          <a:ea typeface="+mn-ea"/>
          <a:cs typeface="+mn-cs"/>
        </a:defRPr>
      </a:lvl7pPr>
      <a:lvl8pPr marL="2340901" algn="l" defTabSz="668829" rtl="0" eaLnBrk="1" latinLnBrk="0" hangingPunct="1">
        <a:defRPr sz="1316" kern="1200">
          <a:solidFill>
            <a:schemeClr val="tx1"/>
          </a:solidFill>
          <a:latin typeface="+mn-lt"/>
          <a:ea typeface="+mn-ea"/>
          <a:cs typeface="+mn-cs"/>
        </a:defRPr>
      </a:lvl8pPr>
      <a:lvl9pPr marL="2675316" algn="l" defTabSz="668829" rtl="0" eaLnBrk="1" latinLnBrk="0" hangingPunct="1">
        <a:defRPr sz="13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1" y="302865"/>
            <a:ext cx="9624060" cy="12604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671" y="1764668"/>
            <a:ext cx="9624060" cy="4991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34671" y="7009644"/>
            <a:ext cx="2495126" cy="4026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7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8FEEC8-6BCD-462C-A220-44D57AB72FF0}" type="datetime1">
              <a:rPr lang="en-US" smtClean="0"/>
              <a:t>3/8/2023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53579" y="7009644"/>
            <a:ext cx="3386244" cy="4026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7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663603" y="7009644"/>
            <a:ext cx="2495126" cy="4026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7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779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</p:sldLayoutIdLst>
  <p:hf hdr="0" ftr="0" dt="0"/>
  <p:txStyles>
    <p:titleStyle>
      <a:lvl1pPr algn="ctr" defTabSz="668829" rtl="0" eaLnBrk="1" latinLnBrk="0" hangingPunct="1">
        <a:spcBef>
          <a:spcPct val="0"/>
        </a:spcBef>
        <a:buNone/>
        <a:defRPr sz="234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0811" indent="-250811" algn="l" defTabSz="668829" rtl="0" eaLnBrk="1" latinLnBrk="0" hangingPunct="1">
        <a:spcBef>
          <a:spcPct val="20000"/>
        </a:spcBef>
        <a:buFont typeface="Arial" panose="020B0604020202020204" pitchFamily="34" charset="0"/>
        <a:buChar char="•"/>
        <a:defRPr sz="2048" kern="1200">
          <a:solidFill>
            <a:schemeClr val="tx1"/>
          </a:solidFill>
          <a:latin typeface="+mn-lt"/>
          <a:ea typeface="+mn-ea"/>
          <a:cs typeface="+mn-cs"/>
        </a:defRPr>
      </a:lvl1pPr>
      <a:lvl2pPr marL="543423" indent="-209009" algn="l" defTabSz="668829" rtl="0" eaLnBrk="1" latinLnBrk="0" hangingPunct="1">
        <a:spcBef>
          <a:spcPct val="20000"/>
        </a:spcBef>
        <a:buFont typeface="Arial" panose="020B0604020202020204" pitchFamily="34" charset="0"/>
        <a:buChar char="–"/>
        <a:defRPr sz="2048" kern="1200">
          <a:solidFill>
            <a:schemeClr val="tx1"/>
          </a:solidFill>
          <a:latin typeface="+mn-lt"/>
          <a:ea typeface="+mn-ea"/>
          <a:cs typeface="+mn-cs"/>
        </a:defRPr>
      </a:lvl2pPr>
      <a:lvl3pPr marL="836037" indent="-167208" algn="l" defTabSz="668829" rtl="0" eaLnBrk="1" latinLnBrk="0" hangingPunct="1">
        <a:spcBef>
          <a:spcPct val="20000"/>
        </a:spcBef>
        <a:buFont typeface="Arial" panose="020B0604020202020204" pitchFamily="34" charset="0"/>
        <a:buChar char="•"/>
        <a:defRPr sz="2048" kern="1200">
          <a:solidFill>
            <a:schemeClr val="tx1"/>
          </a:solidFill>
          <a:latin typeface="+mn-lt"/>
          <a:ea typeface="+mn-ea"/>
          <a:cs typeface="+mn-cs"/>
        </a:defRPr>
      </a:lvl3pPr>
      <a:lvl4pPr marL="1170451" indent="-167208" algn="l" defTabSz="668829" rtl="0" eaLnBrk="1" latinLnBrk="0" hangingPunct="1">
        <a:spcBef>
          <a:spcPct val="20000"/>
        </a:spcBef>
        <a:buFont typeface="Arial" panose="020B0604020202020204" pitchFamily="34" charset="0"/>
        <a:buChar char="–"/>
        <a:defRPr sz="2048" kern="1200">
          <a:solidFill>
            <a:schemeClr val="tx1"/>
          </a:solidFill>
          <a:latin typeface="+mn-lt"/>
          <a:ea typeface="+mn-ea"/>
          <a:cs typeface="+mn-cs"/>
        </a:defRPr>
      </a:lvl4pPr>
      <a:lvl5pPr marL="1504864" indent="-167208" algn="l" defTabSz="668829" rtl="0" eaLnBrk="1" latinLnBrk="0" hangingPunct="1">
        <a:spcBef>
          <a:spcPct val="20000"/>
        </a:spcBef>
        <a:buFont typeface="Arial" panose="020B0604020202020204" pitchFamily="34" charset="0"/>
        <a:buChar char="»"/>
        <a:defRPr sz="2048" kern="1200">
          <a:solidFill>
            <a:schemeClr val="tx1"/>
          </a:solidFill>
          <a:latin typeface="+mn-lt"/>
          <a:ea typeface="+mn-ea"/>
          <a:cs typeface="+mn-cs"/>
        </a:defRPr>
      </a:lvl5pPr>
      <a:lvl6pPr marL="1839280" indent="-167208" algn="l" defTabSz="668829" rtl="0" eaLnBrk="1" latinLnBrk="0" hangingPunct="1">
        <a:spcBef>
          <a:spcPct val="20000"/>
        </a:spcBef>
        <a:buFont typeface="Arial" panose="020B0604020202020204" pitchFamily="34" charset="0"/>
        <a:buChar char="•"/>
        <a:defRPr sz="1462" kern="1200">
          <a:solidFill>
            <a:schemeClr val="tx1"/>
          </a:solidFill>
          <a:latin typeface="+mn-lt"/>
          <a:ea typeface="+mn-ea"/>
          <a:cs typeface="+mn-cs"/>
        </a:defRPr>
      </a:lvl6pPr>
      <a:lvl7pPr marL="2173693" indent="-167208" algn="l" defTabSz="668829" rtl="0" eaLnBrk="1" latinLnBrk="0" hangingPunct="1">
        <a:spcBef>
          <a:spcPct val="20000"/>
        </a:spcBef>
        <a:buFont typeface="Arial" panose="020B0604020202020204" pitchFamily="34" charset="0"/>
        <a:buChar char="•"/>
        <a:defRPr sz="1462" kern="1200">
          <a:solidFill>
            <a:schemeClr val="tx1"/>
          </a:solidFill>
          <a:latin typeface="+mn-lt"/>
          <a:ea typeface="+mn-ea"/>
          <a:cs typeface="+mn-cs"/>
        </a:defRPr>
      </a:lvl7pPr>
      <a:lvl8pPr marL="2508109" indent="-167208" algn="l" defTabSz="668829" rtl="0" eaLnBrk="1" latinLnBrk="0" hangingPunct="1">
        <a:spcBef>
          <a:spcPct val="20000"/>
        </a:spcBef>
        <a:buFont typeface="Arial" panose="020B0604020202020204" pitchFamily="34" charset="0"/>
        <a:buChar char="•"/>
        <a:defRPr sz="1462" kern="1200">
          <a:solidFill>
            <a:schemeClr val="tx1"/>
          </a:solidFill>
          <a:latin typeface="+mn-lt"/>
          <a:ea typeface="+mn-ea"/>
          <a:cs typeface="+mn-cs"/>
        </a:defRPr>
      </a:lvl8pPr>
      <a:lvl9pPr marL="2842522" indent="-167208" algn="l" defTabSz="668829" rtl="0" eaLnBrk="1" latinLnBrk="0" hangingPunct="1">
        <a:spcBef>
          <a:spcPct val="20000"/>
        </a:spcBef>
        <a:buFont typeface="Arial" panose="020B0604020202020204" pitchFamily="34" charset="0"/>
        <a:buChar char="•"/>
        <a:defRPr sz="14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68829" rtl="0" eaLnBrk="1" latinLnBrk="0" hangingPunct="1">
        <a:defRPr sz="1316" kern="1200">
          <a:solidFill>
            <a:schemeClr val="tx1"/>
          </a:solidFill>
          <a:latin typeface="+mn-lt"/>
          <a:ea typeface="+mn-ea"/>
          <a:cs typeface="+mn-cs"/>
        </a:defRPr>
      </a:lvl1pPr>
      <a:lvl2pPr marL="334414" algn="l" defTabSz="668829" rtl="0" eaLnBrk="1" latinLnBrk="0" hangingPunct="1">
        <a:defRPr sz="1316" kern="1200">
          <a:solidFill>
            <a:schemeClr val="tx1"/>
          </a:solidFill>
          <a:latin typeface="+mn-lt"/>
          <a:ea typeface="+mn-ea"/>
          <a:cs typeface="+mn-cs"/>
        </a:defRPr>
      </a:lvl2pPr>
      <a:lvl3pPr marL="668829" algn="l" defTabSz="668829" rtl="0" eaLnBrk="1" latinLnBrk="0" hangingPunct="1">
        <a:defRPr sz="1316" kern="1200">
          <a:solidFill>
            <a:schemeClr val="tx1"/>
          </a:solidFill>
          <a:latin typeface="+mn-lt"/>
          <a:ea typeface="+mn-ea"/>
          <a:cs typeface="+mn-cs"/>
        </a:defRPr>
      </a:lvl3pPr>
      <a:lvl4pPr marL="1003243" algn="l" defTabSz="668829" rtl="0" eaLnBrk="1" latinLnBrk="0" hangingPunct="1">
        <a:defRPr sz="1316" kern="1200">
          <a:solidFill>
            <a:schemeClr val="tx1"/>
          </a:solidFill>
          <a:latin typeface="+mn-lt"/>
          <a:ea typeface="+mn-ea"/>
          <a:cs typeface="+mn-cs"/>
        </a:defRPr>
      </a:lvl4pPr>
      <a:lvl5pPr marL="1337658" algn="l" defTabSz="668829" rtl="0" eaLnBrk="1" latinLnBrk="0" hangingPunct="1">
        <a:defRPr sz="1316" kern="1200">
          <a:solidFill>
            <a:schemeClr val="tx1"/>
          </a:solidFill>
          <a:latin typeface="+mn-lt"/>
          <a:ea typeface="+mn-ea"/>
          <a:cs typeface="+mn-cs"/>
        </a:defRPr>
      </a:lvl5pPr>
      <a:lvl6pPr marL="1672072" algn="l" defTabSz="668829" rtl="0" eaLnBrk="1" latinLnBrk="0" hangingPunct="1">
        <a:defRPr sz="1316" kern="1200">
          <a:solidFill>
            <a:schemeClr val="tx1"/>
          </a:solidFill>
          <a:latin typeface="+mn-lt"/>
          <a:ea typeface="+mn-ea"/>
          <a:cs typeface="+mn-cs"/>
        </a:defRPr>
      </a:lvl6pPr>
      <a:lvl7pPr marL="2006487" algn="l" defTabSz="668829" rtl="0" eaLnBrk="1" latinLnBrk="0" hangingPunct="1">
        <a:defRPr sz="1316" kern="1200">
          <a:solidFill>
            <a:schemeClr val="tx1"/>
          </a:solidFill>
          <a:latin typeface="+mn-lt"/>
          <a:ea typeface="+mn-ea"/>
          <a:cs typeface="+mn-cs"/>
        </a:defRPr>
      </a:lvl7pPr>
      <a:lvl8pPr marL="2340901" algn="l" defTabSz="668829" rtl="0" eaLnBrk="1" latinLnBrk="0" hangingPunct="1">
        <a:defRPr sz="1316" kern="1200">
          <a:solidFill>
            <a:schemeClr val="tx1"/>
          </a:solidFill>
          <a:latin typeface="+mn-lt"/>
          <a:ea typeface="+mn-ea"/>
          <a:cs typeface="+mn-cs"/>
        </a:defRPr>
      </a:lvl8pPr>
      <a:lvl9pPr marL="2675316" algn="l" defTabSz="668829" rtl="0" eaLnBrk="1" latinLnBrk="0" hangingPunct="1">
        <a:defRPr sz="13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wmf"/><Relationship Id="rId3" Type="http://schemas.openxmlformats.org/officeDocument/2006/relationships/slideLayout" Target="../slideLayouts/slideLayout23.xml"/><Relationship Id="rId7" Type="http://schemas.openxmlformats.org/officeDocument/2006/relationships/oleObject" Target="../embeddings/oleObject1.bin"/><Relationship Id="rId2" Type="http://schemas.openxmlformats.org/officeDocument/2006/relationships/vmlDrawing" Target="../drawings/vmlDrawing1.vml"/><Relationship Id="rId1" Type="http://schemas.openxmlformats.org/officeDocument/2006/relationships/themeOverride" Target="../theme/themeOverride10.xml"/><Relationship Id="rId6" Type="http://schemas.openxmlformats.org/officeDocument/2006/relationships/image" Target="../media/image27.png"/><Relationship Id="rId5" Type="http://schemas.openxmlformats.org/officeDocument/2006/relationships/image" Target="../media/image23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30.png"/><Relationship Id="rId2" Type="http://schemas.openxmlformats.org/officeDocument/2006/relationships/vmlDrawing" Target="../drawings/vmlDrawing2.vml"/><Relationship Id="rId1" Type="http://schemas.openxmlformats.org/officeDocument/2006/relationships/themeOverride" Target="../theme/themeOverride11.xml"/><Relationship Id="rId6" Type="http://schemas.openxmlformats.org/officeDocument/2006/relationships/image" Target="../media/image29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3.xml"/><Relationship Id="rId1" Type="http://schemas.openxmlformats.org/officeDocument/2006/relationships/themeOverride" Target="../theme/themeOverride1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36.png"/><Relationship Id="rId2" Type="http://schemas.openxmlformats.org/officeDocument/2006/relationships/vmlDrawing" Target="../drawings/vmlDrawing3.vml"/><Relationship Id="rId1" Type="http://schemas.openxmlformats.org/officeDocument/2006/relationships/themeOverride" Target="../theme/themeOverride13.xml"/><Relationship Id="rId6" Type="http://schemas.openxmlformats.org/officeDocument/2006/relationships/image" Target="../media/image34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slideLayout" Target="../slideLayouts/slideLayout23.xml"/><Relationship Id="rId1" Type="http://schemas.openxmlformats.org/officeDocument/2006/relationships/themeOverride" Target="../theme/themeOverride14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slideLayout" Target="../slideLayouts/slideLayout23.xml"/><Relationship Id="rId1" Type="http://schemas.openxmlformats.org/officeDocument/2006/relationships/themeOverride" Target="../theme/themeOverride15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slideLayout" Target="../slideLayouts/slideLayout23.xml"/><Relationship Id="rId1" Type="http://schemas.openxmlformats.org/officeDocument/2006/relationships/themeOverride" Target="../theme/themeOverride16.xml"/><Relationship Id="rId4" Type="http://schemas.openxmlformats.org/officeDocument/2006/relationships/image" Target="../media/image4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46.wmf"/><Relationship Id="rId2" Type="http://schemas.openxmlformats.org/officeDocument/2006/relationships/vmlDrawing" Target="../drawings/vmlDrawing4.vml"/><Relationship Id="rId1" Type="http://schemas.openxmlformats.org/officeDocument/2006/relationships/themeOverride" Target="../theme/themeOverride17.xml"/><Relationship Id="rId6" Type="http://schemas.openxmlformats.org/officeDocument/2006/relationships/oleObject" Target="../embeddings/oleObject4.bin"/><Relationship Id="rId11" Type="http://schemas.openxmlformats.org/officeDocument/2006/relationships/image" Target="../media/image48.wmf"/><Relationship Id="rId5" Type="http://schemas.openxmlformats.org/officeDocument/2006/relationships/image" Target="../media/image50.png"/><Relationship Id="rId10" Type="http://schemas.openxmlformats.org/officeDocument/2006/relationships/oleObject" Target="../embeddings/oleObject6.bin"/><Relationship Id="rId4" Type="http://schemas.openxmlformats.org/officeDocument/2006/relationships/image" Target="../media/image49.png"/><Relationship Id="rId9" Type="http://schemas.openxmlformats.org/officeDocument/2006/relationships/image" Target="../media/image47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slideLayout" Target="../slideLayouts/slideLayout23.xml"/><Relationship Id="rId1" Type="http://schemas.openxmlformats.org/officeDocument/2006/relationships/themeOverride" Target="../theme/themeOverride18.xml"/><Relationship Id="rId4" Type="http://schemas.openxmlformats.org/officeDocument/2006/relationships/image" Target="../media/image5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slideLayout" Target="../slideLayouts/slideLayout23.xml"/><Relationship Id="rId1" Type="http://schemas.openxmlformats.org/officeDocument/2006/relationships/themeOverride" Target="../theme/themeOverride19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3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3.xml"/><Relationship Id="rId1" Type="http://schemas.openxmlformats.org/officeDocument/2006/relationships/themeOverride" Target="../theme/themeOverride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3.xml"/><Relationship Id="rId1" Type="http://schemas.openxmlformats.org/officeDocument/2006/relationships/themeOverride" Target="../theme/themeOverride4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3.xml"/><Relationship Id="rId1" Type="http://schemas.openxmlformats.org/officeDocument/2006/relationships/themeOverride" Target="../theme/themeOverride5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3.xml"/><Relationship Id="rId1" Type="http://schemas.openxmlformats.org/officeDocument/2006/relationships/themeOverride" Target="../theme/themeOverride6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3.xml"/><Relationship Id="rId1" Type="http://schemas.openxmlformats.org/officeDocument/2006/relationships/themeOverride" Target="../theme/themeOverride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slideLayout" Target="../slideLayouts/slideLayout23.xml"/><Relationship Id="rId1" Type="http://schemas.openxmlformats.org/officeDocument/2006/relationships/themeOverride" Target="../theme/themeOverride8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23.xml"/><Relationship Id="rId1" Type="http://schemas.openxmlformats.org/officeDocument/2006/relationships/themeOverride" Target="../theme/themeOverride9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52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22300" y="2028824"/>
            <a:ext cx="9595865" cy="496535"/>
          </a:xfrm>
          <a:prstGeom prst="rect">
            <a:avLst/>
          </a:prstGeom>
        </p:spPr>
        <p:txBody>
          <a:bodyPr vert="horz" wrap="square" lIns="0" tIns="29199" rIns="0" bIns="0" rtlCol="0">
            <a:spAutoFit/>
          </a:bodyPr>
          <a:lstStyle/>
          <a:p>
            <a:pPr marL="20638" marR="5080" indent="-20638" algn="ctr">
              <a:lnSpc>
                <a:spcPts val="1839"/>
              </a:lnSpc>
              <a:spcBef>
                <a:spcPts val="229"/>
              </a:spcBef>
            </a:pPr>
            <a:r>
              <a:rPr sz="2100" b="1" spc="-5" dirty="0">
                <a:latin typeface="Times New Roman"/>
                <a:cs typeface="Times New Roman"/>
              </a:rPr>
              <a:t>НОВОСИБИРСКИЙ ГОСУДАРСТВЕННЫЙ </a:t>
            </a:r>
            <a:r>
              <a:rPr sz="2100" b="1" spc="-5" dirty="0" smtClean="0">
                <a:latin typeface="Times New Roman"/>
                <a:cs typeface="Times New Roman"/>
              </a:rPr>
              <a:t>ТЕХНИЧЕСКИ</a:t>
            </a:r>
            <a:r>
              <a:rPr lang="ru-RU" sz="2100" b="1" spc="-5" dirty="0" smtClean="0">
                <a:latin typeface="Times New Roman"/>
                <a:cs typeface="Times New Roman"/>
              </a:rPr>
              <a:t>Й </a:t>
            </a:r>
            <a:r>
              <a:rPr sz="2100" b="1" spc="-5" dirty="0" smtClean="0">
                <a:latin typeface="Times New Roman"/>
                <a:cs typeface="Times New Roman"/>
              </a:rPr>
              <a:t>УНИВЕРСИТЕТ</a:t>
            </a:r>
            <a:endParaRPr sz="21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975099" y="2943225"/>
            <a:ext cx="2362201" cy="381515"/>
          </a:xfrm>
          <a:prstGeom prst="rect">
            <a:avLst/>
          </a:prstGeom>
        </p:spPr>
        <p:txBody>
          <a:bodyPr vert="horz" wrap="square" lIns="0" tIns="12061" rIns="0" bIns="0" rtlCol="0">
            <a:spAutoFit/>
          </a:bodyPr>
          <a:lstStyle/>
          <a:p>
            <a:pPr marL="12696" algn="ctr">
              <a:spcBef>
                <a:spcPts val="95"/>
              </a:spcBef>
            </a:pPr>
            <a:r>
              <a:rPr sz="2400" spc="-5" dirty="0">
                <a:latin typeface="Times New Roman"/>
                <a:cs typeface="Times New Roman"/>
              </a:rPr>
              <a:t>В.Н.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ВАСЮКОВ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79500" y="3705225"/>
            <a:ext cx="8605265" cy="1915264"/>
          </a:xfrm>
          <a:prstGeom prst="rect">
            <a:avLst/>
          </a:prstGeom>
        </p:spPr>
        <p:txBody>
          <a:bodyPr vert="horz" wrap="square" lIns="0" tIns="12061" rIns="0" bIns="0" rtlCol="0">
            <a:spAutoFit/>
          </a:bodyPr>
          <a:lstStyle/>
          <a:p>
            <a:pPr marL="12696" algn="ctr">
              <a:spcBef>
                <a:spcPts val="95"/>
              </a:spcBef>
            </a:pPr>
            <a:r>
              <a:rPr sz="2900" b="1" spc="-5" dirty="0">
                <a:latin typeface="Times New Roman"/>
                <a:cs typeface="Times New Roman"/>
              </a:rPr>
              <a:t>ЦИФРОВАЯ ОБРАБОТКА</a:t>
            </a:r>
            <a:r>
              <a:rPr sz="2900" b="1" dirty="0">
                <a:latin typeface="Times New Roman"/>
                <a:cs typeface="Times New Roman"/>
              </a:rPr>
              <a:t> </a:t>
            </a:r>
            <a:r>
              <a:rPr sz="2900" b="1" spc="-5" dirty="0" smtClean="0">
                <a:latin typeface="Times New Roman"/>
                <a:cs typeface="Times New Roman"/>
              </a:rPr>
              <a:t>СИГНАЛОВ</a:t>
            </a:r>
            <a:endParaRPr lang="ru-RU" sz="2900" b="1" spc="-5" dirty="0" smtClean="0">
              <a:latin typeface="Times New Roman"/>
              <a:cs typeface="Times New Roman"/>
            </a:endParaRPr>
          </a:p>
          <a:p>
            <a:pPr marL="12696" algn="ctr">
              <a:spcBef>
                <a:spcPts val="95"/>
              </a:spcBef>
            </a:pPr>
            <a:endParaRPr lang="ru-RU" sz="2900" b="1" spc="-5" dirty="0">
              <a:latin typeface="Times New Roman"/>
              <a:cs typeface="Times New Roman"/>
            </a:endParaRPr>
          </a:p>
          <a:p>
            <a:pPr marL="12696" algn="ctr">
              <a:spcBef>
                <a:spcPts val="95"/>
              </a:spcBef>
            </a:pPr>
            <a:r>
              <a:rPr lang="ru-RU" sz="3200" b="1" dirty="0" smtClean="0"/>
              <a:t>Представление ЛИС-цепей сигнальными графами. Формы реализации</a:t>
            </a:r>
            <a:endParaRPr sz="2900" dirty="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194300" y="5840752"/>
            <a:ext cx="1359145" cy="458455"/>
          </a:xfrm>
          <a:prstGeom prst="rect">
            <a:avLst/>
          </a:prstGeom>
        </p:spPr>
        <p:txBody>
          <a:bodyPr vert="horz" wrap="square" lIns="0" tIns="12061" rIns="0" bIns="0" rtlCol="0">
            <a:spAutoFit/>
          </a:bodyPr>
          <a:lstStyle/>
          <a:p>
            <a:pPr marL="12696">
              <a:spcBef>
                <a:spcPts val="95"/>
              </a:spcBef>
            </a:pPr>
            <a:r>
              <a:rPr sz="2900" spc="-5" dirty="0" smtClean="0">
                <a:latin typeface="Times New Roman"/>
                <a:cs typeface="Times New Roman"/>
              </a:rPr>
              <a:t>202</a:t>
            </a:r>
            <a:r>
              <a:rPr lang="ru-RU" sz="2900" spc="-5" smtClean="0">
                <a:latin typeface="Times New Roman"/>
                <a:cs typeface="Times New Roman"/>
              </a:rPr>
              <a:t>1</a:t>
            </a:r>
            <a:endParaRPr sz="2900" dirty="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93703" y="231745"/>
            <a:ext cx="1441845" cy="12079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/>
          <p:nvPr/>
        </p:nvSpPr>
        <p:spPr>
          <a:xfrm>
            <a:off x="8166101" y="480617"/>
            <a:ext cx="2194560" cy="71018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7" name="Прямоугольник 6"/>
              <p:cNvSpPr/>
              <p:nvPr/>
            </p:nvSpPr>
            <p:spPr>
              <a:xfrm>
                <a:off x="776921" y="243081"/>
                <a:ext cx="9137972" cy="6766563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BAE35206-634F-49DC-8071-E42C2B18FBAF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243081"/>
                <a:ext cx="9137972" cy="676656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10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003300" y="203754"/>
            <a:ext cx="77591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</a:rPr>
              <a:t>Формы реализации ЛИС-цепей – прямая форма</a:t>
            </a:r>
            <a:endParaRPr lang="ru-RU" sz="2800" b="1" dirty="0">
              <a:solidFill>
                <a:srgbClr val="7030A0"/>
              </a:solidFill>
            </a:endParaRPr>
          </a:p>
        </p:txBody>
      </p:sp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702" y="2409826"/>
            <a:ext cx="8945264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9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343" y="726974"/>
            <a:ext cx="2370408" cy="179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99711969"/>
              </p:ext>
            </p:extLst>
          </p:nvPr>
        </p:nvGraphicFramePr>
        <p:xfrm>
          <a:off x="5118099" y="1266825"/>
          <a:ext cx="2404311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53" name="Equation" r:id="rId7" imgW="1384200" imgH="482400" progId="Equation.DSMT4">
                  <p:embed/>
                </p:oleObj>
              </mc:Choice>
              <mc:Fallback>
                <p:oleObj name="Equation" r:id="rId7" imgW="1384200" imgH="4824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118099" y="1266825"/>
                        <a:ext cx="2404311" cy="838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689424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7" name="Прямоугольник 6"/>
              <p:cNvSpPr/>
              <p:nvPr/>
            </p:nvSpPr>
            <p:spPr>
              <a:xfrm>
                <a:off x="776921" y="243081"/>
                <a:ext cx="9137972" cy="6766563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A6C575EE-4784-4CDC-965C-18A868B1CAF9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243081"/>
                <a:ext cx="9137972" cy="676656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11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003300" y="203754"/>
            <a:ext cx="869840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</a:rPr>
              <a:t>Формы реализации ЛИС-цепей – каноническая </a:t>
            </a:r>
            <a:r>
              <a:rPr lang="ru-RU" sz="2800" b="1" dirty="0" smtClean="0">
                <a:solidFill>
                  <a:srgbClr val="7030A0"/>
                </a:solidFill>
              </a:rPr>
              <a:t/>
            </a:r>
            <a:br>
              <a:rPr lang="ru-RU" sz="2800" b="1" dirty="0" smtClean="0">
                <a:solidFill>
                  <a:srgbClr val="7030A0"/>
                </a:solidFill>
              </a:rPr>
            </a:br>
            <a:r>
              <a:rPr lang="ru-RU" sz="2800" b="1" dirty="0" smtClean="0">
                <a:solidFill>
                  <a:srgbClr val="7030A0"/>
                </a:solidFill>
              </a:rPr>
              <a:t>форма</a:t>
            </a:r>
            <a:endParaRPr lang="ru-RU" sz="2800" b="1" dirty="0">
              <a:solidFill>
                <a:srgbClr val="7030A0"/>
              </a:solidFill>
            </a:endParaRP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6271127"/>
              </p:ext>
            </p:extLst>
          </p:nvPr>
        </p:nvGraphicFramePr>
        <p:xfrm>
          <a:off x="5118099" y="1266825"/>
          <a:ext cx="2404311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30" name="Equation" r:id="rId5" imgW="1384200" imgH="482400" progId="Equation.DSMT4">
                  <p:embed/>
                </p:oleObj>
              </mc:Choice>
              <mc:Fallback>
                <p:oleObj name="Equation" r:id="rId5" imgW="1384200" imgH="4824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118099" y="1266825"/>
                        <a:ext cx="2404311" cy="838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8698" y="2638426"/>
            <a:ext cx="7581802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9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914" y="1157861"/>
            <a:ext cx="2370408" cy="179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20260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7" name="Прямоугольник 6"/>
              <p:cNvSpPr/>
              <p:nvPr/>
            </p:nvSpPr>
            <p:spPr>
              <a:xfrm>
                <a:off x="776921" y="243081"/>
                <a:ext cx="9137972" cy="6766563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525504AF-3C6A-4E56-8BEC-2EC20FEACB6A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243081"/>
                <a:ext cx="9137972" cy="67665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12</a:t>
            </a:fld>
            <a:endParaRPr lang="ru-RU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4700" y="402868"/>
            <a:ext cx="5157652" cy="1166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6301" y="1571625"/>
            <a:ext cx="5791200" cy="2410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1527" y="4224578"/>
            <a:ext cx="5172076" cy="2511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03300" y="504825"/>
            <a:ext cx="2057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</a:rPr>
              <a:t>Пример </a:t>
            </a:r>
            <a:endParaRPr lang="ru-RU" sz="28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5070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7" name="Прямоугольник 6"/>
              <p:cNvSpPr/>
              <p:nvPr/>
            </p:nvSpPr>
            <p:spPr>
              <a:xfrm>
                <a:off x="393700" y="243081"/>
                <a:ext cx="9905999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36999398-B19E-488E-B187-229FBBAE3013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700" y="243081"/>
                <a:ext cx="9905999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13</a:t>
            </a:fld>
            <a:endParaRPr lang="ru-RU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784878"/>
              </p:ext>
            </p:extLst>
          </p:nvPr>
        </p:nvGraphicFramePr>
        <p:xfrm>
          <a:off x="2527300" y="726974"/>
          <a:ext cx="3733800" cy="20776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03" name="Equation" r:id="rId5" imgW="3263760" imgH="1815840" progId="Equation.DSMT4">
                  <p:embed/>
                </p:oleObj>
              </mc:Choice>
              <mc:Fallback>
                <p:oleObj name="Equation" r:id="rId5" imgW="3263760" imgH="1815840" progId="Equation.DSMT4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27300" y="726974"/>
                        <a:ext cx="3733800" cy="207767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003300" y="203754"/>
            <a:ext cx="81956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</a:rPr>
              <a:t>Формы реализации ЛИС-цепей – каскадная форма</a:t>
            </a:r>
            <a:endParaRPr lang="ru-RU" sz="2800" b="1" dirty="0">
              <a:solidFill>
                <a:srgbClr val="7030A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60370" y="4713594"/>
            <a:ext cx="86868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Если требуется, чтобы все коэффициенты были вещественными (а это большей частью так), то попарно объединяются скобки с комплексно-сопряжёнными корнями</a:t>
            </a:r>
            <a:endParaRPr lang="ru-RU" sz="2800" dirty="0"/>
          </a:p>
        </p:txBody>
      </p:sp>
      <p:pic>
        <p:nvPicPr>
          <p:cNvPr id="37894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471" y="2943225"/>
            <a:ext cx="9765029" cy="1536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62786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7" name="Прямоугольник 6"/>
              <p:cNvSpPr/>
              <p:nvPr/>
            </p:nvSpPr>
            <p:spPr>
              <a:xfrm>
                <a:off x="393700" y="243081"/>
                <a:ext cx="9905999" cy="6662544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D21D6BE7-DA8F-43BE-959C-FEB9B0773C22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700" y="243081"/>
                <a:ext cx="9905999" cy="666254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14</a:t>
            </a:fld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003300" y="203754"/>
            <a:ext cx="81956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</a:rPr>
              <a:t>Формы реализации ЛИС-цепей – каскадная форма</a:t>
            </a:r>
            <a:endParaRPr lang="ru-RU" sz="2800" b="1" dirty="0">
              <a:solidFill>
                <a:srgbClr val="7030A0"/>
              </a:solidFill>
            </a:endParaRPr>
          </a:p>
        </p:txBody>
      </p:sp>
      <p:pic>
        <p:nvPicPr>
          <p:cNvPr id="378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6494" y="1966888"/>
            <a:ext cx="7586663" cy="24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003300" y="962025"/>
            <a:ext cx="8686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Если требуется, чтобы все коэффициенты были вещественными</a:t>
            </a:r>
            <a:endParaRPr lang="ru-RU" sz="2800" dirty="0"/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557" y="4403260"/>
            <a:ext cx="9026715" cy="237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31168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7" name="Прямоугольник 6"/>
              <p:cNvSpPr/>
              <p:nvPr/>
            </p:nvSpPr>
            <p:spPr>
              <a:xfrm>
                <a:off x="420532" y="243081"/>
                <a:ext cx="9879168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8A4EEEBC-A5C8-4A28-856B-5353C2B4C48E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532" y="243081"/>
                <a:ext cx="9879168" cy="64925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15</a:t>
            </a:fld>
            <a:endParaRPr lang="ru-RU"/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132" y="1114425"/>
            <a:ext cx="9273168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98500" y="428625"/>
            <a:ext cx="2057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</a:rPr>
              <a:t>Пример </a:t>
            </a:r>
            <a:endParaRPr lang="ru-RU" sz="2800" b="1" dirty="0">
              <a:solidFill>
                <a:srgbClr val="0000FF"/>
              </a:solidFill>
            </a:endParaRPr>
          </a:p>
        </p:txBody>
      </p:sp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730" y="2643186"/>
            <a:ext cx="9726770" cy="1671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0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814" y="4588811"/>
            <a:ext cx="9394601" cy="190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31177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/>
              <p:cNvSpPr/>
              <p:nvPr/>
            </p:nvSpPr>
            <p:spPr>
              <a:xfrm>
                <a:off x="469900" y="243081"/>
                <a:ext cx="9829800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1FEF3BB4-6A47-4DEE-BCD5-9C74656E522F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900" y="243081"/>
                <a:ext cx="9829800" cy="64925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16</a:t>
            </a:fld>
            <a:endParaRPr lang="ru-RU"/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299" y="1970562"/>
            <a:ext cx="9536429" cy="278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98500" y="428625"/>
            <a:ext cx="2057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</a:rPr>
              <a:t>Пример </a:t>
            </a:r>
            <a:endParaRPr lang="ru-RU" sz="28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12233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1" name="Прямоугольник 10"/>
              <p:cNvSpPr/>
              <p:nvPr/>
            </p:nvSpPr>
            <p:spPr>
              <a:xfrm>
                <a:off x="546099" y="243081"/>
                <a:ext cx="9612629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2BE3AB39-87C4-42A0-A426-7D66A6745149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099" y="243081"/>
                <a:ext cx="9612629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17</a:t>
            </a:fld>
            <a:endParaRPr lang="ru-RU"/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224" y="1579326"/>
            <a:ext cx="9366903" cy="1513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54765" y="485710"/>
            <a:ext cx="881382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</a:rPr>
              <a:t>Формы реализации ЛИС-цепей – параллельная </a:t>
            </a:r>
            <a:r>
              <a:rPr lang="ru-RU" sz="2800" b="1" dirty="0" smtClean="0">
                <a:solidFill>
                  <a:srgbClr val="7030A0"/>
                </a:solidFill>
              </a:rPr>
              <a:t/>
            </a:r>
            <a:br>
              <a:rPr lang="ru-RU" sz="2800" b="1" dirty="0" smtClean="0">
                <a:solidFill>
                  <a:srgbClr val="7030A0"/>
                </a:solidFill>
              </a:rPr>
            </a:br>
            <a:r>
              <a:rPr lang="ru-RU" sz="2800" b="1" dirty="0" smtClean="0">
                <a:solidFill>
                  <a:srgbClr val="7030A0"/>
                </a:solidFill>
              </a:rPr>
              <a:t>форма</a:t>
            </a:r>
            <a:endParaRPr lang="ru-RU" sz="2800" b="1" dirty="0">
              <a:solidFill>
                <a:srgbClr val="7030A0"/>
              </a:solidFill>
            </a:endParaRPr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7546313"/>
              </p:ext>
            </p:extLst>
          </p:nvPr>
        </p:nvGraphicFramePr>
        <p:xfrm>
          <a:off x="1384300" y="3284518"/>
          <a:ext cx="6858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11" name="Equation" r:id="rId6" imgW="279360" imgH="279360" progId="Equation.DSMT4">
                  <p:embed/>
                </p:oleObj>
              </mc:Choice>
              <mc:Fallback>
                <p:oleObj name="Equation" r:id="rId6" imgW="279360" imgH="2793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384300" y="3284518"/>
                        <a:ext cx="685800" cy="685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4784363"/>
              </p:ext>
            </p:extLst>
          </p:nvPr>
        </p:nvGraphicFramePr>
        <p:xfrm>
          <a:off x="1384300" y="4198918"/>
          <a:ext cx="558800" cy="5898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12" name="Equation" r:id="rId8" imgW="228600" imgH="241200" progId="Equation.DSMT4">
                  <p:embed/>
                </p:oleObj>
              </mc:Choice>
              <mc:Fallback>
                <p:oleObj name="Equation" r:id="rId8" imgW="228600" imgH="241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384300" y="4198918"/>
                        <a:ext cx="558800" cy="5898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04900755"/>
              </p:ext>
            </p:extLst>
          </p:nvPr>
        </p:nvGraphicFramePr>
        <p:xfrm>
          <a:off x="1430338" y="5056168"/>
          <a:ext cx="620712" cy="59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13" name="Equation" r:id="rId10" imgW="253800" imgH="241200" progId="Equation.DSMT4">
                  <p:embed/>
                </p:oleObj>
              </mc:Choice>
              <mc:Fallback>
                <p:oleObj name="Equation" r:id="rId10" imgW="253800" imgH="241200" progId="Equation.DSMT4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30338" y="5056168"/>
                        <a:ext cx="620712" cy="590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451100" y="3360718"/>
            <a:ext cx="487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– порядок целой части ПФ</a:t>
            </a:r>
            <a:endParaRPr lang="ru-RU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2416134" y="4198918"/>
            <a:ext cx="68929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– количество вещественных полюсов</a:t>
            </a:r>
            <a:endParaRPr lang="ru-RU" sz="2800" dirty="0"/>
          </a:p>
        </p:txBody>
      </p:sp>
      <p:sp>
        <p:nvSpPr>
          <p:cNvPr id="12" name="TextBox 11"/>
          <p:cNvSpPr txBox="1"/>
          <p:nvPr/>
        </p:nvSpPr>
        <p:spPr>
          <a:xfrm>
            <a:off x="2222500" y="5037118"/>
            <a:ext cx="689296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– количество пар комплексно- сопряжённых полюсов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9599244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Прямоугольник 3"/>
              <p:cNvSpPr/>
              <p:nvPr/>
            </p:nvSpPr>
            <p:spPr>
              <a:xfrm>
                <a:off x="776921" y="243081"/>
                <a:ext cx="9137972" cy="7019732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E76893BD-590E-4F2C-B85E-66BBDCE414AC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243081"/>
                <a:ext cx="9137972" cy="70197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18</a:t>
            </a:fld>
            <a:endParaRPr lang="ru-RU"/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6263" y="276225"/>
            <a:ext cx="7000875" cy="696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90156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8" name="Прямоугольник 7"/>
              <p:cNvSpPr/>
              <p:nvPr/>
            </p:nvSpPr>
            <p:spPr>
              <a:xfrm>
                <a:off x="311234" y="243081"/>
                <a:ext cx="10140866" cy="6766563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5C951391-39FC-453F-8BF7-6F492F0DACEE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234" y="243081"/>
                <a:ext cx="10140866" cy="67665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19</a:t>
            </a:fld>
            <a:endParaRPr lang="ru-RU"/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233" y="809625"/>
            <a:ext cx="10013501" cy="1062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98500" y="428625"/>
            <a:ext cx="2057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</a:rPr>
              <a:t>Пример </a:t>
            </a:r>
            <a:endParaRPr lang="ru-RU" sz="2800" b="1" dirty="0">
              <a:solidFill>
                <a:srgbClr val="0000FF"/>
              </a:solidFill>
            </a:endParaRPr>
          </a:p>
        </p:txBody>
      </p:sp>
      <p:pic>
        <p:nvPicPr>
          <p:cNvPr id="4403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900" y="2020691"/>
            <a:ext cx="5555113" cy="98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6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899" y="3019425"/>
            <a:ext cx="5328883" cy="3701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2105766"/>
            <a:ext cx="4676775" cy="482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51172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угольник 5"/>
              <p:cNvSpPr/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BEC51A68-372E-4BDF-873E-0C27DB38B468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2</a:t>
            </a:fld>
            <a:endParaRPr lang="ru-RU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3900" y="1952625"/>
            <a:ext cx="6124487" cy="296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308100" y="581025"/>
            <a:ext cx="838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Вместо структурных схем можно использовать сигнальные (направленные, потоковые) графы</a:t>
            </a:r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1455387" y="5076825"/>
            <a:ext cx="8382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Точкам схемы соответствуют узлы (вершины) графа, связям – дуги (рёбра, ветви). Вершины – переменные, дуги – передачи.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1503798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угольник 5"/>
              <p:cNvSpPr/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DDDCE176-C3CC-4290-9E9D-206059844511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3</a:t>
            </a:fld>
            <a:endParaRPr lang="ru-RU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2298" y="1403092"/>
            <a:ext cx="6164407" cy="24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9098" y="3906344"/>
            <a:ext cx="7410805" cy="264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39800" y="346033"/>
            <a:ext cx="9753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Вершины делятся на истоковые, стоковые и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внутренние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2520211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/>
              <p:cNvSpPr/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595A2DFF-2443-4EC9-8C07-17FD5747D68A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4</a:t>
            </a:fld>
            <a:endParaRPr lang="ru-RU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9700" y="428625"/>
            <a:ext cx="579709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100" y="3019426"/>
            <a:ext cx="8915400" cy="357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25168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/>
              <p:cNvSpPr/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955380F4-FA50-4D01-AD14-358767900D93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5</a:t>
            </a:fld>
            <a:endParaRPr lang="ru-RU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0100" y="445323"/>
            <a:ext cx="7026131" cy="2833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8214" y="3428304"/>
            <a:ext cx="4769901" cy="3157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58172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7" name="Прямоугольник 6"/>
              <p:cNvSpPr/>
              <p:nvPr/>
            </p:nvSpPr>
            <p:spPr>
              <a:xfrm>
                <a:off x="776921" y="243081"/>
                <a:ext cx="9137972" cy="6766563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996647CC-2C68-41C5-B4F3-74E7B325DE92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243081"/>
                <a:ext cx="9137972" cy="67665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499" y="1043845"/>
            <a:ext cx="7496175" cy="3042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6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055686" y="184883"/>
            <a:ext cx="9067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</a:rPr>
              <a:t>Определение передаточной функции по сигнальному графу</a:t>
            </a:r>
            <a:endParaRPr lang="ru-RU" sz="2800" b="1" dirty="0">
              <a:solidFill>
                <a:srgbClr val="7030A0"/>
              </a:solidFill>
            </a:endParaRPr>
          </a:p>
        </p:txBody>
      </p:sp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4929" y="4142531"/>
            <a:ext cx="3031355" cy="2763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4279" y="3898134"/>
            <a:ext cx="3272307" cy="2931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10330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7" name="Прямоугольник 6"/>
              <p:cNvSpPr/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4B131198-B276-4536-8403-A4DC6017BB23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7</a:t>
            </a:fld>
            <a:endParaRPr lang="ru-RU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2100" y="1645083"/>
            <a:ext cx="5057275" cy="2030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308100" y="581025"/>
            <a:ext cx="7620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Подстановкой можно свести эти уравнения к следующим</a:t>
            </a:r>
            <a:endParaRPr lang="ru-RU" sz="2800" dirty="0"/>
          </a:p>
        </p:txBody>
      </p:sp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2785" y="4116466"/>
            <a:ext cx="4295904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60500" y="3873785"/>
            <a:ext cx="2743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откуда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3030573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9" name="Прямоугольник 8"/>
              <p:cNvSpPr/>
              <p:nvPr/>
            </p:nvSpPr>
            <p:spPr>
              <a:xfrm>
                <a:off x="469900" y="243081"/>
                <a:ext cx="9753599" cy="6662544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C37030DA-A03D-4ADC-B685-3C06E72C477F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900" y="243081"/>
                <a:ext cx="9753599" cy="666254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8</a:t>
            </a:fld>
            <a:endParaRPr lang="ru-RU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699" y="845140"/>
            <a:ext cx="9384030" cy="1336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74700" y="200025"/>
            <a:ext cx="6172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Суммируя, получим </a:t>
            </a:r>
            <a:endParaRPr lang="ru-RU" sz="2800" dirty="0"/>
          </a:p>
        </p:txBody>
      </p:sp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5431" y="2694981"/>
            <a:ext cx="3005138" cy="1151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51700" y="2219819"/>
            <a:ext cx="78486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Таким образом, передаточная функция </a:t>
            </a:r>
            <a:endParaRPr lang="ru-RU" sz="2800" dirty="0"/>
          </a:p>
        </p:txBody>
      </p:sp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0018" y="3897014"/>
            <a:ext cx="517336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4398" y="4777432"/>
            <a:ext cx="7444601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12406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0" name="Прямоугольник 9"/>
              <p:cNvSpPr/>
              <p:nvPr/>
            </p:nvSpPr>
            <p:spPr>
              <a:xfrm>
                <a:off x="546100" y="243081"/>
                <a:ext cx="9612629" cy="6766563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B19A1A0B-B3A2-454D-ADED-CD4721456F9F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100" y="243081"/>
                <a:ext cx="9612629" cy="67665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9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003300" y="203754"/>
            <a:ext cx="77591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</a:rPr>
              <a:t>Формы реализации ЛИС-цепей – прямая форма</a:t>
            </a:r>
            <a:endParaRPr lang="ru-RU" sz="2800" b="1" dirty="0">
              <a:solidFill>
                <a:srgbClr val="7030A0"/>
              </a:solidFill>
            </a:endParaRPr>
          </a:p>
        </p:txBody>
      </p:sp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702" y="2409826"/>
            <a:ext cx="8945264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1136" y="962025"/>
            <a:ext cx="244122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346" y="1004949"/>
            <a:ext cx="1023876" cy="1023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8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5145" y="924587"/>
            <a:ext cx="2101755" cy="118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311746" y="1210359"/>
            <a:ext cx="5333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+</a:t>
            </a:r>
            <a:endParaRPr lang="ru-RU" sz="3600" dirty="0"/>
          </a:p>
        </p:txBody>
      </p:sp>
      <p:pic>
        <p:nvPicPr>
          <p:cNvPr id="33799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4485" y="758946"/>
            <a:ext cx="2370408" cy="179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92818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926</TotalTime>
  <Words>260</Words>
  <Application>Microsoft Office PowerPoint</Application>
  <PresentationFormat>Произвольный</PresentationFormat>
  <Paragraphs>66</Paragraphs>
  <Slides>19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6" baseType="lpstr">
      <vt:lpstr>Arial</vt:lpstr>
      <vt:lpstr>Calibri</vt:lpstr>
      <vt:lpstr>Cambria Math</vt:lpstr>
      <vt:lpstr>Times New Roman</vt:lpstr>
      <vt:lpstr>1_Тема Office</vt:lpstr>
      <vt:lpstr>2_Тема Office</vt:lpstr>
      <vt:lpstr>Equation</vt:lpstr>
      <vt:lpstr>В.Н. ВАСЮКОВ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&lt;4D6963726F736F667420576F7264202D20CFF0E5E7E5EDF2E0F6E8E82031&gt;</dc:title>
  <dc:creator>&lt;C2CDC2&gt;</dc:creator>
  <cp:lastModifiedBy>VNV</cp:lastModifiedBy>
  <cp:revision>99</cp:revision>
  <dcterms:created xsi:type="dcterms:W3CDTF">2020-01-30T15:23:58Z</dcterms:created>
  <dcterms:modified xsi:type="dcterms:W3CDTF">2023-03-08T05:48:11Z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2020-01-30T00:00:00Z</vt:filetime>
  </property>
  <property fmtid="{D5CDD505-2E9C-101B-9397-08002B2CF9AE}" pid="3" name="Creator">
    <vt:lpwstr>PScript5.dll Version 5.2.2</vt:lpwstr>
  </property>
  <property fmtid="{D5CDD505-2E9C-101B-9397-08002B2CF9AE}" pid="4" name="LastSaved">
    <vt:filetime>2020-01-30T00:00:00Z</vt:filetime>
  </property>
</Properties>
</file>