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37"/>
  </p:notesMasterIdLst>
  <p:sldIdLst>
    <p:sldId id="256" r:id="rId3"/>
    <p:sldId id="305" r:id="rId4"/>
    <p:sldId id="310" r:id="rId5"/>
    <p:sldId id="308" r:id="rId6"/>
    <p:sldId id="309" r:id="rId7"/>
    <p:sldId id="307" r:id="rId8"/>
    <p:sldId id="306" r:id="rId9"/>
    <p:sldId id="314" r:id="rId10"/>
    <p:sldId id="315" r:id="rId11"/>
    <p:sldId id="316" r:id="rId12"/>
    <p:sldId id="311" r:id="rId13"/>
    <p:sldId id="312" r:id="rId14"/>
    <p:sldId id="313" r:id="rId15"/>
    <p:sldId id="317" r:id="rId16"/>
    <p:sldId id="318" r:id="rId17"/>
    <p:sldId id="331" r:id="rId18"/>
    <p:sldId id="321" r:id="rId19"/>
    <p:sldId id="320" r:id="rId20"/>
    <p:sldId id="322" r:id="rId21"/>
    <p:sldId id="323" r:id="rId22"/>
    <p:sldId id="332" r:id="rId23"/>
    <p:sldId id="333" r:id="rId24"/>
    <p:sldId id="334" r:id="rId25"/>
    <p:sldId id="324" r:id="rId26"/>
    <p:sldId id="328" r:id="rId27"/>
    <p:sldId id="325" r:id="rId28"/>
    <p:sldId id="326" r:id="rId29"/>
    <p:sldId id="327" r:id="rId30"/>
    <p:sldId id="335" r:id="rId31"/>
    <p:sldId id="336" r:id="rId32"/>
    <p:sldId id="341" r:id="rId33"/>
    <p:sldId id="337" r:id="rId34"/>
    <p:sldId id="338" r:id="rId35"/>
    <p:sldId id="339" r:id="rId36"/>
  </p:sldIdLst>
  <p:sldSz cx="10691813" cy="7559675"/>
  <p:notesSz cx="6858000" cy="9144000"/>
  <p:defaultTextStyle>
    <a:defPPr>
      <a:defRPr lang="ru-RU"/>
    </a:defPPr>
    <a:lvl1pPr marL="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1212" y="90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055AC-EF70-4903-8F7F-9DA2F612D36E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327EF-8413-4324-8168-CC9AD6D77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623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886" y="2348401"/>
            <a:ext cx="9088041" cy="162043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772" y="4283817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59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71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57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43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29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157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01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87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9406-18F5-499E-B26E-7CDA59CFCE07}" type="datetime1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468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80B6-46E4-43A2-BFA9-141BB6F42F83}" type="datetime1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1564" y="302741"/>
            <a:ext cx="2405658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593" y="302741"/>
            <a:ext cx="7038777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5E34-486D-49A3-AD5B-299B04292952}" type="datetime1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03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887" y="2348400"/>
            <a:ext cx="9088041" cy="162043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773" y="4283817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68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03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37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71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06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406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750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9406-18F5-499E-B26E-7CDA59CFCE07}" type="datetime1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983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F5E7-D0D7-4FC3-A0C8-503A51A1B322}" type="datetime1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484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83" y="4857794"/>
            <a:ext cx="9088041" cy="1501435"/>
          </a:xfrm>
        </p:spPr>
        <p:txBody>
          <a:bodyPr anchor="t"/>
          <a:lstStyle>
            <a:lvl1pPr algn="l">
              <a:defRPr sz="2926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83" y="3204115"/>
            <a:ext cx="9088041" cy="1653678"/>
          </a:xfrm>
        </p:spPr>
        <p:txBody>
          <a:bodyPr anchor="b"/>
          <a:lstStyle>
            <a:lvl1pPr marL="0" indent="0">
              <a:buNone/>
              <a:defRPr sz="1462">
                <a:solidFill>
                  <a:schemeClr val="tx1">
                    <a:tint val="75000"/>
                  </a:schemeClr>
                </a:solidFill>
              </a:defRPr>
            </a:lvl1pPr>
            <a:lvl2pPr marL="334381" indent="0">
              <a:buNone/>
              <a:defRPr sz="1316">
                <a:solidFill>
                  <a:schemeClr val="tx1">
                    <a:tint val="75000"/>
                  </a:schemeClr>
                </a:solidFill>
              </a:defRPr>
            </a:lvl2pPr>
            <a:lvl3pPr marL="668762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3pPr>
            <a:lvl4pPr marL="1003143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4pPr>
            <a:lvl5pPr marL="1337524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5pPr>
            <a:lvl6pPr marL="1671905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6pPr>
            <a:lvl7pPr marL="2006286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7pPr>
            <a:lvl8pPr marL="2340667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8pPr>
            <a:lvl9pPr marL="2675048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350C2-8819-4FA1-B122-B089428DE8A2}" type="datetime1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219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593" y="1763927"/>
            <a:ext cx="4722217" cy="4989036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006" y="1763927"/>
            <a:ext cx="4722217" cy="4989036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2256-EF03-4E5A-A8FC-890049EC8AE6}" type="datetime1">
              <a:rPr lang="ru-RU" smtClean="0"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604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755" b="1"/>
            </a:lvl1pPr>
            <a:lvl2pPr marL="334381" indent="0">
              <a:buNone/>
              <a:defRPr sz="1462" b="1"/>
            </a:lvl2pPr>
            <a:lvl3pPr marL="668762" indent="0">
              <a:buNone/>
              <a:defRPr sz="1316" b="1"/>
            </a:lvl3pPr>
            <a:lvl4pPr marL="1003143" indent="0">
              <a:buNone/>
              <a:defRPr sz="1170" b="1"/>
            </a:lvl4pPr>
            <a:lvl5pPr marL="1337524" indent="0">
              <a:buNone/>
              <a:defRPr sz="1170" b="1"/>
            </a:lvl5pPr>
            <a:lvl6pPr marL="1671905" indent="0">
              <a:buNone/>
              <a:defRPr sz="1170" b="1"/>
            </a:lvl6pPr>
            <a:lvl7pPr marL="2006286" indent="0">
              <a:buNone/>
              <a:defRPr sz="1170" b="1"/>
            </a:lvl7pPr>
            <a:lvl8pPr marL="2340667" indent="0">
              <a:buNone/>
              <a:defRPr sz="1170" b="1"/>
            </a:lvl8pPr>
            <a:lvl9pPr marL="2675048" indent="0">
              <a:buNone/>
              <a:defRPr sz="117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4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1755" b="1"/>
            </a:lvl1pPr>
            <a:lvl2pPr marL="334381" indent="0">
              <a:buNone/>
              <a:defRPr sz="1462" b="1"/>
            </a:lvl2pPr>
            <a:lvl3pPr marL="668762" indent="0">
              <a:buNone/>
              <a:defRPr sz="1316" b="1"/>
            </a:lvl3pPr>
            <a:lvl4pPr marL="1003143" indent="0">
              <a:buNone/>
              <a:defRPr sz="1170" b="1"/>
            </a:lvl4pPr>
            <a:lvl5pPr marL="1337524" indent="0">
              <a:buNone/>
              <a:defRPr sz="1170" b="1"/>
            </a:lvl5pPr>
            <a:lvl6pPr marL="1671905" indent="0">
              <a:buNone/>
              <a:defRPr sz="1170" b="1"/>
            </a:lvl6pPr>
            <a:lvl7pPr marL="2006286" indent="0">
              <a:buNone/>
              <a:defRPr sz="1170" b="1"/>
            </a:lvl7pPr>
            <a:lvl8pPr marL="2340667" indent="0">
              <a:buNone/>
              <a:defRPr sz="1170" b="1"/>
            </a:lvl8pPr>
            <a:lvl9pPr marL="2675048" indent="0">
              <a:buNone/>
              <a:defRPr sz="117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4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A82DE-8ADB-4790-94C2-CA8D4F50580E}" type="datetime1">
              <a:rPr lang="ru-RU" smtClean="0"/>
              <a:t>28.03.2023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663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1857-CCA2-4CD4-9723-DC8C874508A7}" type="datetime1">
              <a:rPr lang="ru-RU" smtClean="0"/>
              <a:t>28.03.2023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5502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A60F8-42FD-4729-8AF3-B225C609EBCF}" type="datetime1">
              <a:rPr lang="ru-RU" smtClean="0"/>
              <a:t>28.03.2023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8831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4" y="300987"/>
            <a:ext cx="3517533" cy="1280945"/>
          </a:xfrm>
        </p:spPr>
        <p:txBody>
          <a:bodyPr anchor="b"/>
          <a:lstStyle>
            <a:lvl1pPr algn="l">
              <a:defRPr sz="1462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202" y="300990"/>
            <a:ext cx="5977020" cy="6451973"/>
          </a:xfrm>
        </p:spPr>
        <p:txBody>
          <a:bodyPr/>
          <a:lstStyle>
            <a:lvl1pPr>
              <a:defRPr sz="2341"/>
            </a:lvl1pPr>
            <a:lvl2pPr>
              <a:defRPr sz="2048"/>
            </a:lvl2pPr>
            <a:lvl3pPr>
              <a:defRPr sz="1755"/>
            </a:lvl3pPr>
            <a:lvl4pPr>
              <a:defRPr sz="1462"/>
            </a:lvl4pPr>
            <a:lvl5pPr>
              <a:defRPr sz="1462"/>
            </a:lvl5pPr>
            <a:lvl6pPr>
              <a:defRPr sz="1462"/>
            </a:lvl6pPr>
            <a:lvl7pPr>
              <a:defRPr sz="1462"/>
            </a:lvl7pPr>
            <a:lvl8pPr>
              <a:defRPr sz="1462"/>
            </a:lvl8pPr>
            <a:lvl9pPr>
              <a:defRPr sz="146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594" y="1581935"/>
            <a:ext cx="3517533" cy="5171028"/>
          </a:xfrm>
        </p:spPr>
        <p:txBody>
          <a:bodyPr/>
          <a:lstStyle>
            <a:lvl1pPr marL="0" indent="0">
              <a:buNone/>
              <a:defRPr sz="1024"/>
            </a:lvl1pPr>
            <a:lvl2pPr marL="334381" indent="0">
              <a:buNone/>
              <a:defRPr sz="877"/>
            </a:lvl2pPr>
            <a:lvl3pPr marL="668762" indent="0">
              <a:buNone/>
              <a:defRPr sz="731"/>
            </a:lvl3pPr>
            <a:lvl4pPr marL="1003143" indent="0">
              <a:buNone/>
              <a:defRPr sz="659"/>
            </a:lvl4pPr>
            <a:lvl5pPr marL="1337524" indent="0">
              <a:buNone/>
              <a:defRPr sz="659"/>
            </a:lvl5pPr>
            <a:lvl6pPr marL="1671905" indent="0">
              <a:buNone/>
              <a:defRPr sz="659"/>
            </a:lvl6pPr>
            <a:lvl7pPr marL="2006286" indent="0">
              <a:buNone/>
              <a:defRPr sz="659"/>
            </a:lvl7pPr>
            <a:lvl8pPr marL="2340667" indent="0">
              <a:buNone/>
              <a:defRPr sz="659"/>
            </a:lvl8pPr>
            <a:lvl9pPr marL="2675048" indent="0">
              <a:buNone/>
              <a:defRPr sz="65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A4C7B-31BC-484D-889C-A79D87DD7DE5}" type="datetime1">
              <a:rPr lang="ru-RU" smtClean="0"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10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F5E7-D0D7-4FC3-A0C8-503A51A1B322}" type="datetime1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0137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670" y="5291774"/>
            <a:ext cx="6415088" cy="624724"/>
          </a:xfrm>
        </p:spPr>
        <p:txBody>
          <a:bodyPr anchor="b"/>
          <a:lstStyle>
            <a:lvl1pPr algn="l">
              <a:defRPr sz="1462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341"/>
            </a:lvl1pPr>
            <a:lvl2pPr marL="334381" indent="0">
              <a:buNone/>
              <a:defRPr sz="2048"/>
            </a:lvl2pPr>
            <a:lvl3pPr marL="668762" indent="0">
              <a:buNone/>
              <a:defRPr sz="1755"/>
            </a:lvl3pPr>
            <a:lvl4pPr marL="1003143" indent="0">
              <a:buNone/>
              <a:defRPr sz="1462"/>
            </a:lvl4pPr>
            <a:lvl5pPr marL="1337524" indent="0">
              <a:buNone/>
              <a:defRPr sz="1462"/>
            </a:lvl5pPr>
            <a:lvl6pPr marL="1671905" indent="0">
              <a:buNone/>
              <a:defRPr sz="1462"/>
            </a:lvl6pPr>
            <a:lvl7pPr marL="2006286" indent="0">
              <a:buNone/>
              <a:defRPr sz="1462"/>
            </a:lvl7pPr>
            <a:lvl8pPr marL="2340667" indent="0">
              <a:buNone/>
              <a:defRPr sz="1462"/>
            </a:lvl8pPr>
            <a:lvl9pPr marL="2675048" indent="0">
              <a:buNone/>
              <a:defRPr sz="1462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670" y="5916497"/>
            <a:ext cx="6415088" cy="887211"/>
          </a:xfrm>
        </p:spPr>
        <p:txBody>
          <a:bodyPr/>
          <a:lstStyle>
            <a:lvl1pPr marL="0" indent="0">
              <a:buNone/>
              <a:defRPr sz="1024"/>
            </a:lvl1pPr>
            <a:lvl2pPr marL="334381" indent="0">
              <a:buNone/>
              <a:defRPr sz="877"/>
            </a:lvl2pPr>
            <a:lvl3pPr marL="668762" indent="0">
              <a:buNone/>
              <a:defRPr sz="731"/>
            </a:lvl3pPr>
            <a:lvl4pPr marL="1003143" indent="0">
              <a:buNone/>
              <a:defRPr sz="659"/>
            </a:lvl4pPr>
            <a:lvl5pPr marL="1337524" indent="0">
              <a:buNone/>
              <a:defRPr sz="659"/>
            </a:lvl5pPr>
            <a:lvl6pPr marL="1671905" indent="0">
              <a:buNone/>
              <a:defRPr sz="659"/>
            </a:lvl6pPr>
            <a:lvl7pPr marL="2006286" indent="0">
              <a:buNone/>
              <a:defRPr sz="659"/>
            </a:lvl7pPr>
            <a:lvl8pPr marL="2340667" indent="0">
              <a:buNone/>
              <a:defRPr sz="659"/>
            </a:lvl8pPr>
            <a:lvl9pPr marL="2675048" indent="0">
              <a:buNone/>
              <a:defRPr sz="659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71ED-6E1E-48FA-92A6-2048FFDA9950}" type="datetime1">
              <a:rPr lang="ru-RU" smtClean="0"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3033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80B6-46E4-43A2-BFA9-141BB6F42F83}" type="datetime1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3801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1564" y="302741"/>
            <a:ext cx="2405658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594" y="302741"/>
            <a:ext cx="7038777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5E34-486D-49A3-AD5B-299B04292952}" type="datetime1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60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82" y="4857795"/>
            <a:ext cx="9088041" cy="1501435"/>
          </a:xfrm>
        </p:spPr>
        <p:txBody>
          <a:bodyPr anchor="t"/>
          <a:lstStyle>
            <a:lvl1pPr algn="l">
              <a:defRPr sz="2502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82" y="3204115"/>
            <a:ext cx="9088041" cy="1653678"/>
          </a:xfrm>
        </p:spPr>
        <p:txBody>
          <a:bodyPr anchor="b"/>
          <a:lstStyle>
            <a:lvl1pPr marL="0" indent="0">
              <a:buNone/>
              <a:defRPr sz="1250">
                <a:solidFill>
                  <a:schemeClr val="tx1">
                    <a:tint val="75000"/>
                  </a:schemeClr>
                </a:solidFill>
              </a:defRPr>
            </a:lvl1pPr>
            <a:lvl2pPr marL="285963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71925" indent="0">
              <a:buNone/>
              <a:defRPr sz="1001">
                <a:solidFill>
                  <a:schemeClr val="tx1">
                    <a:tint val="75000"/>
                  </a:schemeClr>
                </a:solidFill>
              </a:defRPr>
            </a:lvl3pPr>
            <a:lvl4pPr marL="857888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4pPr>
            <a:lvl5pPr marL="1143851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5pPr>
            <a:lvl6pPr marL="1429813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6pPr>
            <a:lvl7pPr marL="1715776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7pPr>
            <a:lvl8pPr marL="2001738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8pPr>
            <a:lvl9pPr marL="2287701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350C2-8819-4FA1-B122-B089428DE8A2}" type="datetime1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799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592" y="1763928"/>
            <a:ext cx="4722217" cy="4989036"/>
          </a:xfrm>
        </p:spPr>
        <p:txBody>
          <a:bodyPr>
            <a:normAutofit/>
          </a:bodyPr>
          <a:lstStyle>
            <a:lvl1pPr>
              <a:defRPr sz="1751"/>
            </a:lvl1pPr>
            <a:lvl2pPr>
              <a:defRPr sz="1751"/>
            </a:lvl2pPr>
            <a:lvl3pPr>
              <a:defRPr sz="1751"/>
            </a:lvl3pPr>
            <a:lvl4pPr>
              <a:defRPr sz="1751"/>
            </a:lvl4pPr>
            <a:lvl5pPr>
              <a:defRPr sz="1751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005" y="1763928"/>
            <a:ext cx="4722217" cy="4989036"/>
          </a:xfrm>
        </p:spPr>
        <p:txBody>
          <a:bodyPr>
            <a:normAutofit/>
          </a:bodyPr>
          <a:lstStyle>
            <a:lvl1pPr>
              <a:defRPr sz="1751"/>
            </a:lvl1pPr>
            <a:lvl2pPr>
              <a:defRPr sz="1751"/>
            </a:lvl2pPr>
            <a:lvl3pPr>
              <a:defRPr sz="1751"/>
            </a:lvl3pPr>
            <a:lvl4pPr>
              <a:defRPr sz="1751"/>
            </a:lvl4pPr>
            <a:lvl5pPr>
              <a:defRPr sz="1751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2256-EF03-4E5A-A8FC-890049EC8AE6}" type="datetime1">
              <a:rPr lang="ru-RU" smtClean="0"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834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92179"/>
            <a:ext cx="4724074" cy="705219"/>
          </a:xfrm>
        </p:spPr>
        <p:txBody>
          <a:bodyPr anchor="b"/>
          <a:lstStyle>
            <a:lvl1pPr marL="0" indent="0">
              <a:buNone/>
              <a:defRPr sz="1501" b="1"/>
            </a:lvl1pPr>
            <a:lvl2pPr marL="285963" indent="0">
              <a:buNone/>
              <a:defRPr sz="1250" b="1"/>
            </a:lvl2pPr>
            <a:lvl3pPr marL="571925" indent="0">
              <a:buNone/>
              <a:defRPr sz="1125" b="1"/>
            </a:lvl3pPr>
            <a:lvl4pPr marL="857888" indent="0">
              <a:buNone/>
              <a:defRPr sz="1001" b="1"/>
            </a:lvl4pPr>
            <a:lvl5pPr marL="1143851" indent="0">
              <a:buNone/>
              <a:defRPr sz="1001" b="1"/>
            </a:lvl5pPr>
            <a:lvl6pPr marL="1429813" indent="0">
              <a:buNone/>
              <a:defRPr sz="1001" b="1"/>
            </a:lvl6pPr>
            <a:lvl7pPr marL="1715776" indent="0">
              <a:buNone/>
              <a:defRPr sz="1001" b="1"/>
            </a:lvl7pPr>
            <a:lvl8pPr marL="2001738" indent="0">
              <a:buNone/>
              <a:defRPr sz="1001" b="1"/>
            </a:lvl8pPr>
            <a:lvl9pPr marL="2287701" indent="0">
              <a:buNone/>
              <a:defRPr sz="100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>
            <a:normAutofit/>
          </a:bodyPr>
          <a:lstStyle>
            <a:lvl1pPr>
              <a:defRPr sz="1751"/>
            </a:lvl1pPr>
            <a:lvl2pPr>
              <a:defRPr sz="1751"/>
            </a:lvl2pPr>
            <a:lvl3pPr>
              <a:defRPr sz="1751"/>
            </a:lvl3pPr>
            <a:lvl4pPr>
              <a:defRPr sz="1751"/>
            </a:lvl4pPr>
            <a:lvl5pPr>
              <a:defRPr sz="1751"/>
            </a:lvl5pPr>
            <a:lvl6pPr>
              <a:defRPr sz="1001"/>
            </a:lvl6pPr>
            <a:lvl7pPr>
              <a:defRPr sz="1001"/>
            </a:lvl7pPr>
            <a:lvl8pPr>
              <a:defRPr sz="1001"/>
            </a:lvl8pPr>
            <a:lvl9pPr>
              <a:defRPr sz="1001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1293" y="1692179"/>
            <a:ext cx="4725930" cy="705219"/>
          </a:xfrm>
        </p:spPr>
        <p:txBody>
          <a:bodyPr anchor="b"/>
          <a:lstStyle>
            <a:lvl1pPr marL="0" indent="0">
              <a:buNone/>
              <a:defRPr sz="1501" b="1"/>
            </a:lvl1pPr>
            <a:lvl2pPr marL="285963" indent="0">
              <a:buNone/>
              <a:defRPr sz="1250" b="1"/>
            </a:lvl2pPr>
            <a:lvl3pPr marL="571925" indent="0">
              <a:buNone/>
              <a:defRPr sz="1125" b="1"/>
            </a:lvl3pPr>
            <a:lvl4pPr marL="857888" indent="0">
              <a:buNone/>
              <a:defRPr sz="1001" b="1"/>
            </a:lvl4pPr>
            <a:lvl5pPr marL="1143851" indent="0">
              <a:buNone/>
              <a:defRPr sz="1001" b="1"/>
            </a:lvl5pPr>
            <a:lvl6pPr marL="1429813" indent="0">
              <a:buNone/>
              <a:defRPr sz="1001" b="1"/>
            </a:lvl6pPr>
            <a:lvl7pPr marL="1715776" indent="0">
              <a:buNone/>
              <a:defRPr sz="1001" b="1"/>
            </a:lvl7pPr>
            <a:lvl8pPr marL="2001738" indent="0">
              <a:buNone/>
              <a:defRPr sz="1001" b="1"/>
            </a:lvl8pPr>
            <a:lvl9pPr marL="2287701" indent="0">
              <a:buNone/>
              <a:defRPr sz="1001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>
            <a:normAutofit/>
          </a:bodyPr>
          <a:lstStyle>
            <a:lvl1pPr>
              <a:defRPr sz="1751"/>
            </a:lvl1pPr>
            <a:lvl2pPr>
              <a:defRPr sz="1751"/>
            </a:lvl2pPr>
            <a:lvl3pPr>
              <a:defRPr sz="1751"/>
            </a:lvl3pPr>
            <a:lvl4pPr>
              <a:defRPr sz="1751"/>
            </a:lvl4pPr>
            <a:lvl5pPr>
              <a:defRPr sz="1751"/>
            </a:lvl5pPr>
            <a:lvl6pPr>
              <a:defRPr sz="1001"/>
            </a:lvl6pPr>
            <a:lvl7pPr>
              <a:defRPr sz="1001"/>
            </a:lvl7pPr>
            <a:lvl8pPr>
              <a:defRPr sz="1001"/>
            </a:lvl8pPr>
            <a:lvl9pPr>
              <a:defRPr sz="1001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A82DE-8ADB-4790-94C2-CA8D4F50580E}" type="datetime1">
              <a:rPr lang="ru-RU" smtClean="0"/>
              <a:t>28.03.2023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074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1857-CCA2-4CD4-9723-DC8C874508A7}" type="datetime1">
              <a:rPr lang="ru-RU" smtClean="0"/>
              <a:t>28.03.2023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401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A60F8-42FD-4729-8AF3-B225C609EBCF}" type="datetime1">
              <a:rPr lang="ru-RU" smtClean="0"/>
              <a:t>28.03.2023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189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5" y="300987"/>
            <a:ext cx="3517533" cy="1280945"/>
          </a:xfrm>
        </p:spPr>
        <p:txBody>
          <a:bodyPr anchor="b"/>
          <a:lstStyle>
            <a:lvl1pPr algn="l">
              <a:defRPr sz="125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202" y="300991"/>
            <a:ext cx="5977020" cy="6451973"/>
          </a:xfrm>
        </p:spPr>
        <p:txBody>
          <a:bodyPr/>
          <a:lstStyle>
            <a:lvl1pPr>
              <a:defRPr sz="2002"/>
            </a:lvl1pPr>
            <a:lvl2pPr>
              <a:defRPr sz="1751"/>
            </a:lvl2pPr>
            <a:lvl3pPr>
              <a:defRPr sz="1501"/>
            </a:lvl3pPr>
            <a:lvl4pPr>
              <a:defRPr sz="1250"/>
            </a:lvl4pPr>
            <a:lvl5pPr>
              <a:defRPr sz="1250"/>
            </a:lvl5pPr>
            <a:lvl6pPr>
              <a:defRPr sz="1250"/>
            </a:lvl6pPr>
            <a:lvl7pPr>
              <a:defRPr sz="1250"/>
            </a:lvl7pPr>
            <a:lvl8pPr>
              <a:defRPr sz="1250"/>
            </a:lvl8pPr>
            <a:lvl9pPr>
              <a:defRPr sz="12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595" y="1581936"/>
            <a:ext cx="3517533" cy="5171028"/>
          </a:xfrm>
        </p:spPr>
        <p:txBody>
          <a:bodyPr/>
          <a:lstStyle>
            <a:lvl1pPr marL="0" indent="0">
              <a:buNone/>
              <a:defRPr sz="876"/>
            </a:lvl1pPr>
            <a:lvl2pPr marL="285963" indent="0">
              <a:buNone/>
              <a:defRPr sz="750"/>
            </a:lvl2pPr>
            <a:lvl3pPr marL="571925" indent="0">
              <a:buNone/>
              <a:defRPr sz="625"/>
            </a:lvl3pPr>
            <a:lvl4pPr marL="857888" indent="0">
              <a:buNone/>
              <a:defRPr sz="564"/>
            </a:lvl4pPr>
            <a:lvl5pPr marL="1143851" indent="0">
              <a:buNone/>
              <a:defRPr sz="564"/>
            </a:lvl5pPr>
            <a:lvl6pPr marL="1429813" indent="0">
              <a:buNone/>
              <a:defRPr sz="564"/>
            </a:lvl6pPr>
            <a:lvl7pPr marL="1715776" indent="0">
              <a:buNone/>
              <a:defRPr sz="564"/>
            </a:lvl7pPr>
            <a:lvl8pPr marL="2001738" indent="0">
              <a:buNone/>
              <a:defRPr sz="564"/>
            </a:lvl8pPr>
            <a:lvl9pPr marL="2287701" indent="0">
              <a:buNone/>
              <a:defRPr sz="56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A4C7B-31BC-484D-889C-A79D87DD7DE5}" type="datetime1">
              <a:rPr lang="ru-RU" smtClean="0"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923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670" y="5291775"/>
            <a:ext cx="6415088" cy="624724"/>
          </a:xfrm>
        </p:spPr>
        <p:txBody>
          <a:bodyPr anchor="b"/>
          <a:lstStyle>
            <a:lvl1pPr algn="l">
              <a:defRPr sz="125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002"/>
            </a:lvl1pPr>
            <a:lvl2pPr marL="285963" indent="0">
              <a:buNone/>
              <a:defRPr sz="1751"/>
            </a:lvl2pPr>
            <a:lvl3pPr marL="571925" indent="0">
              <a:buNone/>
              <a:defRPr sz="1501"/>
            </a:lvl3pPr>
            <a:lvl4pPr marL="857888" indent="0">
              <a:buNone/>
              <a:defRPr sz="1250"/>
            </a:lvl4pPr>
            <a:lvl5pPr marL="1143851" indent="0">
              <a:buNone/>
              <a:defRPr sz="1250"/>
            </a:lvl5pPr>
            <a:lvl6pPr marL="1429813" indent="0">
              <a:buNone/>
              <a:defRPr sz="1250"/>
            </a:lvl6pPr>
            <a:lvl7pPr marL="1715776" indent="0">
              <a:buNone/>
              <a:defRPr sz="1250"/>
            </a:lvl7pPr>
            <a:lvl8pPr marL="2001738" indent="0">
              <a:buNone/>
              <a:defRPr sz="1250"/>
            </a:lvl8pPr>
            <a:lvl9pPr marL="2287701" indent="0">
              <a:buNone/>
              <a:defRPr sz="125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876"/>
            </a:lvl1pPr>
            <a:lvl2pPr marL="285963" indent="0">
              <a:buNone/>
              <a:defRPr sz="750"/>
            </a:lvl2pPr>
            <a:lvl3pPr marL="571925" indent="0">
              <a:buNone/>
              <a:defRPr sz="625"/>
            </a:lvl3pPr>
            <a:lvl4pPr marL="857888" indent="0">
              <a:buNone/>
              <a:defRPr sz="564"/>
            </a:lvl4pPr>
            <a:lvl5pPr marL="1143851" indent="0">
              <a:buNone/>
              <a:defRPr sz="564"/>
            </a:lvl5pPr>
            <a:lvl6pPr marL="1429813" indent="0">
              <a:buNone/>
              <a:defRPr sz="564"/>
            </a:lvl6pPr>
            <a:lvl7pPr marL="1715776" indent="0">
              <a:buNone/>
              <a:defRPr sz="564"/>
            </a:lvl7pPr>
            <a:lvl8pPr marL="2001738" indent="0">
              <a:buNone/>
              <a:defRPr sz="564"/>
            </a:lvl8pPr>
            <a:lvl9pPr marL="2287701" indent="0">
              <a:buNone/>
              <a:defRPr sz="564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71ED-6E1E-48FA-92A6-2048FFDA9950}" type="datetime1">
              <a:rPr lang="ru-RU" smtClean="0"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299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763928"/>
            <a:ext cx="9622632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591" y="7006702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DF4F3-AF76-476F-A122-BAA43494AD5B}" type="datetime1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036" y="7006702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2466" y="7006702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891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571925" rtl="0" eaLnBrk="1" latinLnBrk="0" hangingPunct="1">
        <a:spcBef>
          <a:spcPct val="0"/>
        </a:spcBef>
        <a:buNone/>
        <a:defRPr sz="200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4472" indent="-214472" algn="l" defTabSz="57192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51" kern="1200">
          <a:solidFill>
            <a:schemeClr val="tx1"/>
          </a:solidFill>
          <a:latin typeface="+mn-lt"/>
          <a:ea typeface="+mn-ea"/>
          <a:cs typeface="+mn-cs"/>
        </a:defRPr>
      </a:lvl1pPr>
      <a:lvl2pPr marL="464689" indent="-178727" algn="l" defTabSz="571925" rtl="0" eaLnBrk="1" latinLnBrk="0" hangingPunct="1">
        <a:spcBef>
          <a:spcPct val="20000"/>
        </a:spcBef>
        <a:buFont typeface="Arial" panose="020B0604020202020204" pitchFamily="34" charset="0"/>
        <a:buChar char="–"/>
        <a:defRPr sz="1751" kern="1200">
          <a:solidFill>
            <a:schemeClr val="tx1"/>
          </a:solidFill>
          <a:latin typeface="+mn-lt"/>
          <a:ea typeface="+mn-ea"/>
          <a:cs typeface="+mn-cs"/>
        </a:defRPr>
      </a:lvl2pPr>
      <a:lvl3pPr marL="714907" indent="-142982" algn="l" defTabSz="57192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51" kern="1200">
          <a:solidFill>
            <a:schemeClr val="tx1"/>
          </a:solidFill>
          <a:latin typeface="+mn-lt"/>
          <a:ea typeface="+mn-ea"/>
          <a:cs typeface="+mn-cs"/>
        </a:defRPr>
      </a:lvl3pPr>
      <a:lvl4pPr marL="1000870" indent="-142982" algn="l" defTabSz="571925" rtl="0" eaLnBrk="1" latinLnBrk="0" hangingPunct="1">
        <a:spcBef>
          <a:spcPct val="20000"/>
        </a:spcBef>
        <a:buFont typeface="Arial" panose="020B0604020202020204" pitchFamily="34" charset="0"/>
        <a:buChar char="–"/>
        <a:defRPr sz="1751" kern="1200">
          <a:solidFill>
            <a:schemeClr val="tx1"/>
          </a:solidFill>
          <a:latin typeface="+mn-lt"/>
          <a:ea typeface="+mn-ea"/>
          <a:cs typeface="+mn-cs"/>
        </a:defRPr>
      </a:lvl4pPr>
      <a:lvl5pPr marL="1286831" indent="-142982" algn="l" defTabSz="571925" rtl="0" eaLnBrk="1" latinLnBrk="0" hangingPunct="1">
        <a:spcBef>
          <a:spcPct val="20000"/>
        </a:spcBef>
        <a:buFont typeface="Arial" panose="020B0604020202020204" pitchFamily="34" charset="0"/>
        <a:buChar char="»"/>
        <a:defRPr sz="1751" kern="1200">
          <a:solidFill>
            <a:schemeClr val="tx1"/>
          </a:solidFill>
          <a:latin typeface="+mn-lt"/>
          <a:ea typeface="+mn-ea"/>
          <a:cs typeface="+mn-cs"/>
        </a:defRPr>
      </a:lvl5pPr>
      <a:lvl6pPr marL="1572795" indent="-142982" algn="l" defTabSz="571925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6pPr>
      <a:lvl7pPr marL="1858757" indent="-142982" algn="l" defTabSz="571925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7pPr>
      <a:lvl8pPr marL="2144720" indent="-142982" algn="l" defTabSz="571925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8pPr>
      <a:lvl9pPr marL="2430682" indent="-142982" algn="l" defTabSz="571925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1pPr>
      <a:lvl2pPr marL="285963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2pPr>
      <a:lvl3pPr marL="571925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857888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1143851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29813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715776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2001738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287701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763927"/>
            <a:ext cx="9622632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591" y="7006702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DF4F3-AF76-476F-A122-BAA43494AD5B}" type="datetime1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037" y="7006702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2466" y="7006702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963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668762" rtl="0" eaLnBrk="1" latinLnBrk="0" hangingPunct="1">
        <a:spcBef>
          <a:spcPct val="0"/>
        </a:spcBef>
        <a:buNone/>
        <a:defRPr sz="23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0786" indent="-250786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1pPr>
      <a:lvl2pPr marL="543369" indent="-208988" algn="l" defTabSz="66876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2pPr>
      <a:lvl3pPr marL="835953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3pPr>
      <a:lvl4pPr marL="1170334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1504714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1839096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173476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507858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2842238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1pPr>
      <a:lvl2pPr marL="334381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2pPr>
      <a:lvl3pPr marL="668762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3pPr>
      <a:lvl4pPr marL="1003143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4pPr>
      <a:lvl5pPr marL="1337524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5pPr>
      <a:lvl6pPr marL="1671905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6pPr>
      <a:lvl7pPr marL="2006286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7pPr>
      <a:lvl8pPr marL="2340667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8pPr>
      <a:lvl9pPr marL="2675048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22.png"/><Relationship Id="rId5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9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1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2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3.xml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4.xml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5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6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7.xm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8.xml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9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0.xml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1.xml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2.xml"/><Relationship Id="rId4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3.xml"/><Relationship Id="rId4" Type="http://schemas.openxmlformats.org/officeDocument/2006/relationships/image" Target="../media/image4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4.xml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2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9706" y="2813868"/>
            <a:ext cx="7772400" cy="190207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dirty="0"/>
              <a:t>Цифровая обработка сигналов</a:t>
            </a:r>
            <a:br>
              <a:rPr lang="ru-RU" sz="3200" dirty="0"/>
            </a:b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</a:rPr>
              <a:t>Случайные последовательности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94999" y="5003973"/>
            <a:ext cx="6400800" cy="69492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В.Н. Васюков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63909" y="2187016"/>
            <a:ext cx="68407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72335" marR="5080" indent="-2160270">
              <a:lnSpc>
                <a:spcPts val="1839"/>
              </a:lnSpc>
              <a:spcBef>
                <a:spcPts val="229"/>
              </a:spcBef>
            </a:pPr>
            <a:r>
              <a:rPr lang="ru-RU" b="1" spc="-5" dirty="0">
                <a:latin typeface="Times New Roman"/>
                <a:cs typeface="Times New Roman"/>
              </a:rPr>
              <a:t>НОВОСИБИРСКИЙ ГОСУДАРСТВЕННЫЙ ТЕХНИЧЕСКИЙ  УНИВЕРСИТЕТ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49862" y="6018062"/>
            <a:ext cx="792088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spc="-5" dirty="0">
                <a:latin typeface="Times New Roman"/>
                <a:cs typeface="Times New Roman"/>
              </a:rPr>
              <a:t>202</a:t>
            </a:r>
            <a:r>
              <a:rPr lang="ru-RU" sz="2800" spc="-5" dirty="0">
                <a:latin typeface="Times New Roman"/>
                <a:cs typeface="Times New Roman"/>
              </a:rPr>
              <a:t>3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67606" y="582579"/>
            <a:ext cx="1441846" cy="12079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7669006" y="827510"/>
            <a:ext cx="2194560" cy="7101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47827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BBA4AD5-D707-4CAF-A2D6-AAFF248AC002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10</a:t>
            </a:fld>
            <a:endParaRPr lang="ru-RU"/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22" y="869849"/>
            <a:ext cx="8892480" cy="5520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8106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C29B977-F7C9-4D6C-867A-9B2E426E9442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11</a:t>
            </a:fld>
            <a:endParaRPr lang="ru-RU"/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36" y="827509"/>
            <a:ext cx="8827059" cy="5777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86211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2F9509B-5639-4DAB-B6E7-4040CC260D37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12</a:t>
            </a:fld>
            <a:endParaRPr lang="ru-RU"/>
          </a:p>
        </p:txBody>
      </p:sp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22" y="683494"/>
            <a:ext cx="8892480" cy="608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981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455612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C22CE91-EE11-4DED-B0D6-115E512AD30F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455612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13</a:t>
            </a:fld>
            <a:endParaRPr lang="ru-RU"/>
          </a:p>
        </p:txBody>
      </p:sp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67" y="821580"/>
            <a:ext cx="8892480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8106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F6E3002-9D0E-41ED-9EFA-8DB9F242D4B2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14</a:t>
            </a:fld>
            <a:endParaRPr lang="ru-RU"/>
          </a:p>
        </p:txBody>
      </p:sp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410" y="899518"/>
            <a:ext cx="8964488" cy="5544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40356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22B454F-124B-4BA5-8062-09405FB9750C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15</a:t>
            </a:fld>
            <a:endParaRPr lang="ru-RU"/>
          </a:p>
        </p:txBody>
      </p:sp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18" y="971525"/>
            <a:ext cx="8748464" cy="5486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0369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9AA4B56-42C8-4C8B-977A-20ED9A5B787C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514" y="5184700"/>
            <a:ext cx="790575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16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345" y="1929394"/>
            <a:ext cx="62769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97434" y="474876"/>
            <a:ext cx="835292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Вместо усреднения по ансамблю – усреднение по времени.</a:t>
            </a:r>
          </a:p>
          <a:p>
            <a:endParaRPr lang="ru-RU" sz="1100" dirty="0"/>
          </a:p>
          <a:p>
            <a:r>
              <a:rPr lang="ru-RU" sz="2800" dirty="0"/>
              <a:t>Начальные моменты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562" y="3505279"/>
            <a:ext cx="603885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06407" y="3272455"/>
            <a:ext cx="3714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частности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24284" y="4661480"/>
            <a:ext cx="40863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Центральные моменты</a:t>
            </a:r>
          </a:p>
        </p:txBody>
      </p:sp>
    </p:spTree>
    <p:extLst>
      <p:ext uri="{BB962C8B-B14F-4D97-AF65-F5344CB8AC3E}">
        <p14:creationId xmlns:p14="http://schemas.microsoft.com/office/powerpoint/2010/main" val="36571459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AB6ADFE-60CA-4BD6-9F84-D7D99A27B70C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17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662" y="2634349"/>
            <a:ext cx="761047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662" y="866868"/>
            <a:ext cx="790575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59532" y="574398"/>
            <a:ext cx="40863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Центральные моменты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67390" y="2108794"/>
            <a:ext cx="3714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частности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681" y="4279015"/>
            <a:ext cx="6981825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18387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352DBDE-CF0B-45C6-9F95-AF12476355A9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18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994" y="1402779"/>
            <a:ext cx="6981825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611" y="4499917"/>
            <a:ext cx="500062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45506" y="611485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Автоковариационная последовательность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26730" y="3851845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Автокорреляционная последовательность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1195911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A6AB61F-140D-44BE-85C0-51909F793B04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19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22" y="755501"/>
            <a:ext cx="8892480" cy="1937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65487" y="3013025"/>
            <a:ext cx="75608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Это жёсткое требование; смягчается на практике </a:t>
            </a:r>
          </a:p>
          <a:p>
            <a:r>
              <a:rPr lang="ru-RU" sz="2800" dirty="0"/>
              <a:t>Эргодичность по МО</a:t>
            </a:r>
          </a:p>
          <a:p>
            <a:r>
              <a:rPr lang="ru-RU" sz="2800" dirty="0"/>
              <a:t>Имеет место, если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041" y="3741587"/>
            <a:ext cx="225742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730" y="5056615"/>
            <a:ext cx="29337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27309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B1AB006-FFB9-4943-8A61-A87162BED9E9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</a:t>
            </a:fld>
            <a:endParaRPr lang="ru-RU"/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427" y="971525"/>
            <a:ext cx="8663331" cy="520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1430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C345D0F-82A3-4359-B37D-0DC0CE050D96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20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673498" y="755502"/>
            <a:ext cx="74168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Эргодичность по дисперсии требует выполнения условия (для гауссовой последовательности)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635" y="2140496"/>
            <a:ext cx="429577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37494" y="3635822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Эргодичность по АКП можно установить по поведению моментов 4 порядка, и т.д. </a:t>
            </a:r>
          </a:p>
        </p:txBody>
      </p:sp>
    </p:spTree>
    <p:extLst>
      <p:ext uri="{BB962C8B-B14F-4D97-AF65-F5344CB8AC3E}">
        <p14:creationId xmlns:p14="http://schemas.microsoft.com/office/powerpoint/2010/main" val="6049858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F96912D-44C8-4F10-8FDB-B2F4F427E2F6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21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970" y="863277"/>
            <a:ext cx="8671417" cy="5580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4555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9D26EA4-42F1-43A6-B45D-F5F4B1AA8043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22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19" y="935191"/>
            <a:ext cx="8820471" cy="5436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16443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4251918-5079-4199-B1A8-AF50B39538BD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23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19" y="827509"/>
            <a:ext cx="8708105" cy="5358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18300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31687F8-DB3D-4AAD-A29B-9221A25DABA4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24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782" y="402783"/>
            <a:ext cx="8096250" cy="629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41262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9CD3E53-54E8-4E81-9BB3-9AD7FFE86AB8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25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442" y="1126583"/>
            <a:ext cx="8388424" cy="4957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8819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0A0E0F4-409C-49BE-9402-24B5187AE467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26</a:t>
            </a:fld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932" y="546101"/>
            <a:ext cx="6994351" cy="626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54086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03D07DB-1BF4-4464-8164-ADEC8F224F10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27</a:t>
            </a:fld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70" y="977577"/>
            <a:ext cx="8825524" cy="5466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98677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2B5A9C3-D395-4CDE-8629-9FC585BE4300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28</a:t>
            </a:fld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474" y="854323"/>
            <a:ext cx="8795920" cy="587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71520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FA0D567-A20B-472F-99B7-2C8C2FAA9DBA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29</a:t>
            </a:fld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948" y="527078"/>
            <a:ext cx="6922343" cy="620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6130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E7D576B-960B-4181-BF3D-F7D8B2A8896A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</a:t>
            </a:fld>
            <a:endParaRPr lang="ru-RU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410" y="971526"/>
            <a:ext cx="8928992" cy="562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21955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CC0853F-6E54-49F0-B133-8A0D4DBF0374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30</a:t>
            </a:fld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19" y="1259557"/>
            <a:ext cx="8779675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77283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8FFEAF5-A5D5-442A-A4FE-B2E0696E2D55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31</a:t>
            </a:fld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764" y="591883"/>
            <a:ext cx="8336607" cy="6212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2283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6D63978-1074-499E-B35B-0FE80062C6C0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32</a:t>
            </a:fld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318" y="853155"/>
            <a:ext cx="8696076" cy="566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53612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4F394D6-6FAB-4F7E-BE8A-C49D30A4CEF9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33</a:t>
            </a:fld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44" y="496167"/>
            <a:ext cx="8543925" cy="626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33574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E28D185-C1FA-4E48-882C-A130F84623F9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34</a:t>
            </a:fld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7406" y="965201"/>
            <a:ext cx="6477000" cy="562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7786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370EEE1-9F7F-4CFB-BDE4-7D9BA2748362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4</a:t>
            </a:fld>
            <a:endParaRPr lang="ru-RU"/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205" y="899517"/>
            <a:ext cx="8931404" cy="5163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5239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5CC293F-65D1-401B-B499-7DEC08BC6ADF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5</a:t>
            </a:fld>
            <a:endParaRPr lang="ru-RU"/>
          </a:p>
        </p:txBody>
      </p: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18" y="971525"/>
            <a:ext cx="8820472" cy="5632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87203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2AD8369-C1E0-4756-9A82-83AC80404A62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6</a:t>
            </a:fld>
            <a:endParaRPr lang="ru-RU"/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18" y="1115541"/>
            <a:ext cx="8820472" cy="5333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1408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44534FC-85C2-4FC4-9116-102FFA20CA6C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7</a:t>
            </a:fld>
            <a:endParaRPr lang="ru-RU"/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78" y="1331566"/>
            <a:ext cx="8855124" cy="49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85008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BB07736-7F63-4D40-B07D-86FF74BF51C4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8</a:t>
            </a:fld>
            <a:endParaRPr lang="ru-RU"/>
          </a:p>
        </p:txBody>
      </p:sp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22" y="1043534"/>
            <a:ext cx="8820472" cy="5333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86211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64ECE97-6655-4DD0-9421-8BFAAB32BC98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383604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9</a:t>
            </a:fld>
            <a:endParaRPr lang="ru-RU"/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07" y="731737"/>
            <a:ext cx="8846999" cy="5796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981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1302</TotalTime>
  <Words>239</Words>
  <Application>Microsoft Office PowerPoint</Application>
  <PresentationFormat>Произвольный</PresentationFormat>
  <Paragraphs>84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34</vt:i4>
      </vt:variant>
    </vt:vector>
  </HeadingPairs>
  <TitlesOfParts>
    <vt:vector size="40" baseType="lpstr">
      <vt:lpstr>Arial</vt:lpstr>
      <vt:lpstr>Calibri</vt:lpstr>
      <vt:lpstr>Cambria Math</vt:lpstr>
      <vt:lpstr>Times New Roman</vt:lpstr>
      <vt:lpstr>1_Тема Office</vt:lpstr>
      <vt:lpstr>2_Тема Office</vt:lpstr>
      <vt:lpstr>Цифровая обработка сигналов Случайные последовательности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Цифровая обработка сигналов</dc:title>
  <dc:creator>ВНВ</dc:creator>
  <cp:lastModifiedBy>VNV</cp:lastModifiedBy>
  <cp:revision>140</cp:revision>
  <dcterms:created xsi:type="dcterms:W3CDTF">2020-03-04T10:24:45Z</dcterms:created>
  <dcterms:modified xsi:type="dcterms:W3CDTF">2023-03-28T04:44:25Z</dcterms:modified>
</cp:coreProperties>
</file>