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37"/>
  </p:notesMasterIdLst>
  <p:sldIdLst>
    <p:sldId id="256" r:id="rId3"/>
    <p:sldId id="305" r:id="rId4"/>
    <p:sldId id="310" r:id="rId5"/>
    <p:sldId id="308" r:id="rId6"/>
    <p:sldId id="309" r:id="rId7"/>
    <p:sldId id="307" r:id="rId8"/>
    <p:sldId id="306" r:id="rId9"/>
    <p:sldId id="314" r:id="rId10"/>
    <p:sldId id="315" r:id="rId11"/>
    <p:sldId id="316" r:id="rId12"/>
    <p:sldId id="311" r:id="rId13"/>
    <p:sldId id="312" r:id="rId14"/>
    <p:sldId id="313" r:id="rId15"/>
    <p:sldId id="317" r:id="rId16"/>
    <p:sldId id="318" r:id="rId17"/>
    <p:sldId id="331" r:id="rId18"/>
    <p:sldId id="321" r:id="rId19"/>
    <p:sldId id="320" r:id="rId20"/>
    <p:sldId id="322" r:id="rId21"/>
    <p:sldId id="323" r:id="rId22"/>
    <p:sldId id="332" r:id="rId23"/>
    <p:sldId id="333" r:id="rId24"/>
    <p:sldId id="334" r:id="rId25"/>
    <p:sldId id="324" r:id="rId26"/>
    <p:sldId id="328" r:id="rId27"/>
    <p:sldId id="325" r:id="rId28"/>
    <p:sldId id="326" r:id="rId29"/>
    <p:sldId id="327" r:id="rId30"/>
    <p:sldId id="335" r:id="rId31"/>
    <p:sldId id="336" r:id="rId32"/>
    <p:sldId id="341" r:id="rId33"/>
    <p:sldId id="337" r:id="rId34"/>
    <p:sldId id="338" r:id="rId35"/>
    <p:sldId id="339" r:id="rId36"/>
  </p:sldIdLst>
  <p:sldSz cx="10691813" cy="7559675"/>
  <p:notesSz cx="6858000" cy="9144000"/>
  <p:defaultTextStyle>
    <a:defPPr>
      <a:defRPr lang="ru-RU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1212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055AC-EF70-4903-8F7F-9DA2F612D36E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327EF-8413-4324-8168-CC9AD6D77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2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1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7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5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1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57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3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29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15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01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87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6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1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3" y="302741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03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7" y="2348400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7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1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983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484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3" y="4857794"/>
            <a:ext cx="9088041" cy="1501435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3" y="3204115"/>
            <a:ext cx="9088041" cy="1653678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381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762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1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524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1905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28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66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04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219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3" y="1763927"/>
            <a:ext cx="4722217" cy="4989036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6" y="1763927"/>
            <a:ext cx="4722217" cy="4989036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04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4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4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663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550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883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4" y="300987"/>
            <a:ext cx="3517533" cy="1280945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90"/>
            <a:ext cx="5977020" cy="6451973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4" y="1581935"/>
            <a:ext cx="3517533" cy="5171028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10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0137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4"/>
            <a:ext cx="6415088" cy="624724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2341"/>
            </a:lvl1pPr>
            <a:lvl2pPr marL="334381" indent="0">
              <a:buNone/>
              <a:defRPr sz="2048"/>
            </a:lvl2pPr>
            <a:lvl3pPr marL="668762" indent="0">
              <a:buNone/>
              <a:defRPr sz="1755"/>
            </a:lvl3pPr>
            <a:lvl4pPr marL="1003143" indent="0">
              <a:buNone/>
              <a:defRPr sz="1462"/>
            </a:lvl4pPr>
            <a:lvl5pPr marL="1337524" indent="0">
              <a:buNone/>
              <a:defRPr sz="1462"/>
            </a:lvl5pPr>
            <a:lvl6pPr marL="1671905" indent="0">
              <a:buNone/>
              <a:defRPr sz="1462"/>
            </a:lvl6pPr>
            <a:lvl7pPr marL="2006286" indent="0">
              <a:buNone/>
              <a:defRPr sz="1462"/>
            </a:lvl7pPr>
            <a:lvl8pPr marL="2340667" indent="0">
              <a:buNone/>
              <a:defRPr sz="1462"/>
            </a:lvl8pPr>
            <a:lvl9pPr marL="2675048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303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380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1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4" y="302741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01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2" y="4857795"/>
            <a:ext cx="9088041" cy="1501435"/>
          </a:xfrm>
        </p:spPr>
        <p:txBody>
          <a:bodyPr anchor="t"/>
          <a:lstStyle>
            <a:lvl1pPr algn="l">
              <a:defRPr sz="250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2" y="3204115"/>
            <a:ext cx="9088041" cy="1653678"/>
          </a:xfrm>
        </p:spPr>
        <p:txBody>
          <a:bodyPr anchor="b"/>
          <a:lstStyle>
            <a:lvl1pPr marL="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1pPr>
            <a:lvl2pPr marL="285963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71925" indent="0">
              <a:buNone/>
              <a:defRPr sz="1001">
                <a:solidFill>
                  <a:schemeClr val="tx1">
                    <a:tint val="75000"/>
                  </a:schemeClr>
                </a:solidFill>
              </a:defRPr>
            </a:lvl3pPr>
            <a:lvl4pPr marL="857888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4pPr>
            <a:lvl5pPr marL="1143851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5pPr>
            <a:lvl6pPr marL="1429813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6pPr>
            <a:lvl7pPr marL="1715776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7pPr>
            <a:lvl8pPr marL="2001738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8pPr>
            <a:lvl9pPr marL="2287701" indent="0">
              <a:buNone/>
              <a:defRPr sz="8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79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2" y="1763928"/>
            <a:ext cx="4722217" cy="4989036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5" y="1763928"/>
            <a:ext cx="4722217" cy="4989036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83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9"/>
            <a:ext cx="4724074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63" indent="0">
              <a:buNone/>
              <a:defRPr sz="1250" b="1"/>
            </a:lvl2pPr>
            <a:lvl3pPr marL="571925" indent="0">
              <a:buNone/>
              <a:defRPr sz="1125" b="1"/>
            </a:lvl3pPr>
            <a:lvl4pPr marL="857888" indent="0">
              <a:buNone/>
              <a:defRPr sz="1001" b="1"/>
            </a:lvl4pPr>
            <a:lvl5pPr marL="1143851" indent="0">
              <a:buNone/>
              <a:defRPr sz="1001" b="1"/>
            </a:lvl5pPr>
            <a:lvl6pPr marL="1429813" indent="0">
              <a:buNone/>
              <a:defRPr sz="1001" b="1"/>
            </a:lvl6pPr>
            <a:lvl7pPr marL="1715776" indent="0">
              <a:buNone/>
              <a:defRPr sz="1001" b="1"/>
            </a:lvl7pPr>
            <a:lvl8pPr marL="2001738" indent="0">
              <a:buNone/>
              <a:defRPr sz="1001" b="1"/>
            </a:lvl8pPr>
            <a:lvl9pPr marL="2287701" indent="0">
              <a:buNone/>
              <a:defRPr sz="100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1"/>
            </a:lvl6pPr>
            <a:lvl7pPr>
              <a:defRPr sz="1001"/>
            </a:lvl7pPr>
            <a:lvl8pPr>
              <a:defRPr sz="1001"/>
            </a:lvl8pPr>
            <a:lvl9pPr>
              <a:defRPr sz="1001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9"/>
            <a:ext cx="4725930" cy="705219"/>
          </a:xfrm>
        </p:spPr>
        <p:txBody>
          <a:bodyPr anchor="b"/>
          <a:lstStyle>
            <a:lvl1pPr marL="0" indent="0">
              <a:buNone/>
              <a:defRPr sz="1501" b="1"/>
            </a:lvl1pPr>
            <a:lvl2pPr marL="285963" indent="0">
              <a:buNone/>
              <a:defRPr sz="1250" b="1"/>
            </a:lvl2pPr>
            <a:lvl3pPr marL="571925" indent="0">
              <a:buNone/>
              <a:defRPr sz="1125" b="1"/>
            </a:lvl3pPr>
            <a:lvl4pPr marL="857888" indent="0">
              <a:buNone/>
              <a:defRPr sz="1001" b="1"/>
            </a:lvl4pPr>
            <a:lvl5pPr marL="1143851" indent="0">
              <a:buNone/>
              <a:defRPr sz="1001" b="1"/>
            </a:lvl5pPr>
            <a:lvl6pPr marL="1429813" indent="0">
              <a:buNone/>
              <a:defRPr sz="1001" b="1"/>
            </a:lvl6pPr>
            <a:lvl7pPr marL="1715776" indent="0">
              <a:buNone/>
              <a:defRPr sz="1001" b="1"/>
            </a:lvl7pPr>
            <a:lvl8pPr marL="2001738" indent="0">
              <a:buNone/>
              <a:defRPr sz="1001" b="1"/>
            </a:lvl8pPr>
            <a:lvl9pPr marL="2287701" indent="0">
              <a:buNone/>
              <a:defRPr sz="1001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>
            <a:normAutofit/>
          </a:bodyPr>
          <a:lstStyle>
            <a:lvl1pPr>
              <a:defRPr sz="1751"/>
            </a:lvl1pPr>
            <a:lvl2pPr>
              <a:defRPr sz="1751"/>
            </a:lvl2pPr>
            <a:lvl3pPr>
              <a:defRPr sz="1751"/>
            </a:lvl3pPr>
            <a:lvl4pPr>
              <a:defRPr sz="1751"/>
            </a:lvl4pPr>
            <a:lvl5pPr>
              <a:defRPr sz="1751"/>
            </a:lvl5pPr>
            <a:lvl6pPr>
              <a:defRPr sz="1001"/>
            </a:lvl6pPr>
            <a:lvl7pPr>
              <a:defRPr sz="1001"/>
            </a:lvl7pPr>
            <a:lvl8pPr>
              <a:defRPr sz="1001"/>
            </a:lvl8pPr>
            <a:lvl9pPr>
              <a:defRPr sz="1001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07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401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189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5" y="300987"/>
            <a:ext cx="3517533" cy="1280945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91"/>
            <a:ext cx="5977020" cy="6451973"/>
          </a:xfrm>
        </p:spPr>
        <p:txBody>
          <a:bodyPr/>
          <a:lstStyle>
            <a:lvl1pPr>
              <a:defRPr sz="2002"/>
            </a:lvl1pPr>
            <a:lvl2pPr>
              <a:defRPr sz="1751"/>
            </a:lvl2pPr>
            <a:lvl3pPr>
              <a:defRPr sz="1501"/>
            </a:lvl3pPr>
            <a:lvl4pPr>
              <a:defRPr sz="1250"/>
            </a:lvl4pPr>
            <a:lvl5pPr>
              <a:defRPr sz="1250"/>
            </a:lvl5pPr>
            <a:lvl6pPr>
              <a:defRPr sz="1250"/>
            </a:lvl6pPr>
            <a:lvl7pPr>
              <a:defRPr sz="1250"/>
            </a:lvl7pPr>
            <a:lvl8pPr>
              <a:defRPr sz="1250"/>
            </a:lvl8pPr>
            <a:lvl9pPr>
              <a:defRPr sz="12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5" y="1581936"/>
            <a:ext cx="3517533" cy="5171028"/>
          </a:xfrm>
        </p:spPr>
        <p:txBody>
          <a:bodyPr/>
          <a:lstStyle>
            <a:lvl1pPr marL="0" indent="0">
              <a:buNone/>
              <a:defRPr sz="876"/>
            </a:lvl1pPr>
            <a:lvl2pPr marL="285963" indent="0">
              <a:buNone/>
              <a:defRPr sz="750"/>
            </a:lvl2pPr>
            <a:lvl3pPr marL="571925" indent="0">
              <a:buNone/>
              <a:defRPr sz="625"/>
            </a:lvl3pPr>
            <a:lvl4pPr marL="857888" indent="0">
              <a:buNone/>
              <a:defRPr sz="564"/>
            </a:lvl4pPr>
            <a:lvl5pPr marL="1143851" indent="0">
              <a:buNone/>
              <a:defRPr sz="564"/>
            </a:lvl5pPr>
            <a:lvl6pPr marL="1429813" indent="0">
              <a:buNone/>
              <a:defRPr sz="564"/>
            </a:lvl6pPr>
            <a:lvl7pPr marL="1715776" indent="0">
              <a:buNone/>
              <a:defRPr sz="564"/>
            </a:lvl7pPr>
            <a:lvl8pPr marL="2001738" indent="0">
              <a:buNone/>
              <a:defRPr sz="564"/>
            </a:lvl8pPr>
            <a:lvl9pPr marL="2287701" indent="0">
              <a:buNone/>
              <a:defRPr sz="56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923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5"/>
            <a:ext cx="6415088" cy="624724"/>
          </a:xfrm>
        </p:spPr>
        <p:txBody>
          <a:bodyPr anchor="b"/>
          <a:lstStyle>
            <a:lvl1pPr algn="l">
              <a:defRPr sz="125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2002"/>
            </a:lvl1pPr>
            <a:lvl2pPr marL="285963" indent="0">
              <a:buNone/>
              <a:defRPr sz="1751"/>
            </a:lvl2pPr>
            <a:lvl3pPr marL="571925" indent="0">
              <a:buNone/>
              <a:defRPr sz="1501"/>
            </a:lvl3pPr>
            <a:lvl4pPr marL="857888" indent="0">
              <a:buNone/>
              <a:defRPr sz="1250"/>
            </a:lvl4pPr>
            <a:lvl5pPr marL="1143851" indent="0">
              <a:buNone/>
              <a:defRPr sz="1250"/>
            </a:lvl5pPr>
            <a:lvl6pPr marL="1429813" indent="0">
              <a:buNone/>
              <a:defRPr sz="1250"/>
            </a:lvl6pPr>
            <a:lvl7pPr marL="1715776" indent="0">
              <a:buNone/>
              <a:defRPr sz="1250"/>
            </a:lvl7pPr>
            <a:lvl8pPr marL="2001738" indent="0">
              <a:buNone/>
              <a:defRPr sz="1250"/>
            </a:lvl8pPr>
            <a:lvl9pPr marL="2287701" indent="0">
              <a:buNone/>
              <a:defRPr sz="125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876"/>
            </a:lvl1pPr>
            <a:lvl2pPr marL="285963" indent="0">
              <a:buNone/>
              <a:defRPr sz="750"/>
            </a:lvl2pPr>
            <a:lvl3pPr marL="571925" indent="0">
              <a:buNone/>
              <a:defRPr sz="625"/>
            </a:lvl3pPr>
            <a:lvl4pPr marL="857888" indent="0">
              <a:buNone/>
              <a:defRPr sz="564"/>
            </a:lvl4pPr>
            <a:lvl5pPr marL="1143851" indent="0">
              <a:buNone/>
              <a:defRPr sz="564"/>
            </a:lvl5pPr>
            <a:lvl6pPr marL="1429813" indent="0">
              <a:buNone/>
              <a:defRPr sz="564"/>
            </a:lvl6pPr>
            <a:lvl7pPr marL="1715776" indent="0">
              <a:buNone/>
              <a:defRPr sz="564"/>
            </a:lvl7pPr>
            <a:lvl8pPr marL="2001738" indent="0">
              <a:buNone/>
              <a:defRPr sz="564"/>
            </a:lvl8pPr>
            <a:lvl9pPr marL="2287701" indent="0">
              <a:buNone/>
              <a:defRPr sz="564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29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8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2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02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2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89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571925" rtl="0" eaLnBrk="1" latinLnBrk="0" hangingPunct="1">
        <a:spcBef>
          <a:spcPct val="0"/>
        </a:spcBef>
        <a:buNone/>
        <a:defRPr sz="20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472" indent="-21447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64689" indent="-178727" algn="l" defTabSz="5719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714907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000870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286831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»"/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1572795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858757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144720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430682" indent="-142982" algn="l" defTabSz="5719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963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925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888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851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9813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5776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1738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7701" algn="l" defTabSz="571925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8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7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2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7" y="7006702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2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96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668762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786" indent="-250786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369" indent="-208988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5953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33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71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09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47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785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23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381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762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143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524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1905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286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667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048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9706" y="2813868"/>
            <a:ext cx="7772400" cy="19020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200" dirty="0"/>
              <a:t>Цифровая обработка сигналов</a:t>
            </a:r>
            <a:br>
              <a:rPr lang="ru-RU" sz="3200" dirty="0"/>
            </a:b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</a:rPr>
              <a:t>Случайные последовательности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4999" y="5003973"/>
            <a:ext cx="6400800" cy="69492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В.Н. Васюков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63909" y="2187016"/>
            <a:ext cx="68407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lang="ru-RU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9862" y="6018062"/>
            <a:ext cx="7920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202</a:t>
            </a:r>
            <a:r>
              <a:rPr lang="ru-RU" sz="2800" spc="-5" dirty="0">
                <a:latin typeface="Times New Roman"/>
                <a:cs typeface="Times New Roman"/>
              </a:rPr>
              <a:t>3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7606" y="582579"/>
            <a:ext cx="1441846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669006" y="827510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7827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BBA4AD5-D707-4CAF-A2D6-AAFF248AC00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10</a:t>
            </a:fld>
            <a:endParaRPr lang="ru-RU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2" y="869849"/>
            <a:ext cx="8892480" cy="552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106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C29B977-F7C9-4D6C-867A-9B2E426E944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11</a:t>
            </a:fld>
            <a:endParaRPr lang="ru-RU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36" y="827509"/>
            <a:ext cx="8827059" cy="577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21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2F9509B-5639-4DAB-B6E7-4040CC260D37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12</a:t>
            </a:fld>
            <a:endParaRPr lang="ru-RU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2" y="683494"/>
            <a:ext cx="8892480" cy="608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81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455612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C22CE91-EE11-4DED-B0D6-115E512AD30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455612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13</a:t>
            </a:fld>
            <a:endParaRPr lang="ru-RU"/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67" y="821580"/>
            <a:ext cx="889248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106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F6E3002-9D0E-41ED-9EFA-8DB9F242D4B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14</a:t>
            </a:fld>
            <a:endParaRPr lang="ru-RU"/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10" y="899518"/>
            <a:ext cx="8964488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035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22B454F-124B-4BA5-8062-09405FB9750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15</a:t>
            </a:fld>
            <a:endParaRPr lang="ru-RU"/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8" y="971525"/>
            <a:ext cx="8748464" cy="5486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36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9AA4B56-42C8-4C8B-977A-20ED9A5B787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14" y="5184700"/>
            <a:ext cx="79057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16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345" y="1929394"/>
            <a:ext cx="62769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7434" y="474876"/>
            <a:ext cx="83529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Вместо усреднения по ансамблю – усреднение по времени.</a:t>
            </a:r>
          </a:p>
          <a:p>
            <a:endParaRPr lang="ru-RU" sz="1100" dirty="0"/>
          </a:p>
          <a:p>
            <a:r>
              <a:rPr lang="ru-RU" sz="2800" dirty="0"/>
              <a:t>Начальные моменты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62" y="3505279"/>
            <a:ext cx="60388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06407" y="3272455"/>
            <a:ext cx="3714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частности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24284" y="4661480"/>
            <a:ext cx="4086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Центральные моменты</a:t>
            </a:r>
          </a:p>
        </p:txBody>
      </p:sp>
    </p:spTree>
    <p:extLst>
      <p:ext uri="{BB962C8B-B14F-4D97-AF65-F5344CB8AC3E}">
        <p14:creationId xmlns:p14="http://schemas.microsoft.com/office/powerpoint/2010/main" val="3657145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AB6ADFE-60CA-4BD6-9F84-D7D99A27B70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17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662" y="2634349"/>
            <a:ext cx="7610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662" y="866868"/>
            <a:ext cx="79057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9532" y="574398"/>
            <a:ext cx="4086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Центральные моменты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7390" y="2108794"/>
            <a:ext cx="3714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частности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681" y="4279015"/>
            <a:ext cx="69818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838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352DBDE-CF0B-45C6-9F95-AF12476355A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18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994" y="1402779"/>
            <a:ext cx="69818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611" y="4499917"/>
            <a:ext cx="500062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45506" y="611485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Автоковариационная последовательность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6730" y="3851845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Автокорреляционная последовательность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19591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A6AB61F-140D-44BE-85C0-51909F793B0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19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2" y="755501"/>
            <a:ext cx="8892480" cy="193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65487" y="3013025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Это жёсткое требование; смягчается на практике </a:t>
            </a:r>
          </a:p>
          <a:p>
            <a:r>
              <a:rPr lang="ru-RU" sz="2800" dirty="0"/>
              <a:t>Эргодичность по МО</a:t>
            </a:r>
          </a:p>
          <a:p>
            <a:r>
              <a:rPr lang="ru-RU" sz="2800" dirty="0"/>
              <a:t>Имеет место, если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041" y="3741587"/>
            <a:ext cx="22574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730" y="5056615"/>
            <a:ext cx="29337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730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B1AB006-FFB9-4943-8A61-A87162BED9E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</a:t>
            </a:fld>
            <a:endParaRPr lang="ru-RU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27" y="971525"/>
            <a:ext cx="8663331" cy="520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430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C345D0F-82A3-4359-B37D-0DC0CE050D96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20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73498" y="755502"/>
            <a:ext cx="7416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Эргодичность по дисперсии требует выполнения условия (для гауссовой последовательности)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635" y="2140496"/>
            <a:ext cx="42957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37494" y="3635822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Эргодичность по АКП можно установить по поведению моментов 4 порядка, и т.д. </a:t>
            </a:r>
          </a:p>
        </p:txBody>
      </p:sp>
    </p:spTree>
    <p:extLst>
      <p:ext uri="{BB962C8B-B14F-4D97-AF65-F5344CB8AC3E}">
        <p14:creationId xmlns:p14="http://schemas.microsoft.com/office/powerpoint/2010/main" val="604985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F96912D-44C8-4F10-8FDB-B2F4F427E2F6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21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70" y="863277"/>
            <a:ext cx="8671417" cy="558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555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9D26EA4-42F1-43A6-B45D-F5F4B1AA804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22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9" y="935191"/>
            <a:ext cx="8820471" cy="5436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644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4251918-5079-4199-B1A8-AF50B39538B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23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9" y="827509"/>
            <a:ext cx="8708105" cy="5358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830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31687F8-DB3D-4AAD-A29B-9221A25DABA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24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782" y="402783"/>
            <a:ext cx="8096250" cy="629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4126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9CD3E53-54E8-4E81-9BB3-9AD7FFE86AB8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25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42" y="1126583"/>
            <a:ext cx="8388424" cy="49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819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0A0E0F4-409C-49BE-9402-24B5187AE467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26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932" y="546101"/>
            <a:ext cx="6994351" cy="62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408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03D07DB-1BF4-4464-8164-ADEC8F224F10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27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70" y="977577"/>
            <a:ext cx="8825524" cy="546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867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2B5A9C3-D395-4CDE-8629-9FC585BE4300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28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74" y="854323"/>
            <a:ext cx="8795920" cy="587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152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FA0D567-A20B-472F-99B7-2C8C2FAA9DBA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29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948" y="527078"/>
            <a:ext cx="6922343" cy="62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130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E7D576B-960B-4181-BF3D-F7D8B2A8896A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</a:t>
            </a:fld>
            <a:endParaRPr lang="ru-RU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10" y="971526"/>
            <a:ext cx="8928992" cy="562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195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CC0853F-6E54-49F0-B133-8A0D4DBF037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30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9" y="1259557"/>
            <a:ext cx="8779675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728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8FFEAF5-A5D5-442A-A4FE-B2E0696E2D55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31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764" y="591883"/>
            <a:ext cx="8336607" cy="62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28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6D63978-1074-499E-B35B-0FE80062C6C0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32</a:t>
            </a:fld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18" y="853155"/>
            <a:ext cx="8696076" cy="566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361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4F394D6-6FAB-4F7E-BE8A-C49D30A4CEF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33</a:t>
            </a:fld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44" y="496167"/>
            <a:ext cx="8543925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3357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E28D185-C1FA-4E48-882C-A130F84623F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34</a:t>
            </a:fld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406" y="965201"/>
            <a:ext cx="6477000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786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370EEE1-9F7F-4CFB-BDE4-7D9BA274836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4</a:t>
            </a:fld>
            <a:endParaRPr lang="ru-RU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05" y="899517"/>
            <a:ext cx="8931404" cy="5163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523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5CC293F-65D1-401B-B499-7DEC08BC6ADF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5</a:t>
            </a:fld>
            <a:endParaRPr lang="ru-RU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8" y="971525"/>
            <a:ext cx="8820472" cy="5632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720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2AD8369-C1E0-4756-9A82-83AC80404A62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6</a:t>
            </a:fld>
            <a:endParaRPr lang="ru-RU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8" y="1115541"/>
            <a:ext cx="8820472" cy="5333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408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44534FC-85C2-4FC4-9116-102FFA20CA6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7</a:t>
            </a:fld>
            <a:endParaRPr lang="ru-RU"/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78" y="1331566"/>
            <a:ext cx="8855124" cy="493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500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BB07736-7F63-4D40-B07D-86FF74BF51C4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8</a:t>
            </a:fld>
            <a:endParaRPr lang="ru-RU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2" y="1043534"/>
            <a:ext cx="8820472" cy="5333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621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64ECE97-6655-4DD0-9421-8BFAAB32BC98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383604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9</a:t>
            </a:fld>
            <a:endParaRPr lang="ru-RU"/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07" y="731737"/>
            <a:ext cx="8846999" cy="579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81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239</Words>
  <Application>Microsoft Office PowerPoint</Application>
  <PresentationFormat>Произвольный</PresentationFormat>
  <Paragraphs>84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Cambria Math</vt:lpstr>
      <vt:lpstr>Times New Roman</vt:lpstr>
      <vt:lpstr>1_Тема Office</vt:lpstr>
      <vt:lpstr>2_Тема Office</vt:lpstr>
      <vt:lpstr>Цифровая обработка сигналов Случайные последовательности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обработка сигналов</dc:title>
  <dc:creator>ВНВ</dc:creator>
  <cp:lastModifiedBy>VNV</cp:lastModifiedBy>
  <cp:revision>140</cp:revision>
  <dcterms:created xsi:type="dcterms:W3CDTF">2020-03-04T10:24:45Z</dcterms:created>
  <dcterms:modified xsi:type="dcterms:W3CDTF">2023-03-28T04:44:25Z</dcterms:modified>
</cp:coreProperties>
</file>