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ppt/theme/themeOverride29.xml" ContentType="application/vnd.openxmlformats-officedocument.themeOverride+xml"/>
  <Override PartName="/ppt/theme/themeOverride30.xml" ContentType="application/vnd.openxmlformats-officedocument.themeOverride+xml"/>
  <Override PartName="/ppt/theme/themeOverride31.xml" ContentType="application/vnd.openxmlformats-officedocument.themeOverride+xml"/>
  <Override PartName="/ppt/theme/themeOverride32.xml" ContentType="application/vnd.openxmlformats-officedocument.themeOverride+xml"/>
  <Override PartName="/ppt/theme/themeOverride33.xml" ContentType="application/vnd.openxmlformats-officedocument.themeOverride+xml"/>
  <Override PartName="/ppt/theme/themeOverride3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2" r:id="rId2"/>
  </p:sldMasterIdLst>
  <p:notesMasterIdLst>
    <p:notesMasterId r:id="rId37"/>
  </p:notesMasterIdLst>
  <p:sldIdLst>
    <p:sldId id="256" r:id="rId3"/>
    <p:sldId id="342" r:id="rId4"/>
    <p:sldId id="343" r:id="rId5"/>
    <p:sldId id="344" r:id="rId6"/>
    <p:sldId id="345" r:id="rId7"/>
    <p:sldId id="376" r:id="rId8"/>
    <p:sldId id="346" r:id="rId9"/>
    <p:sldId id="347" r:id="rId10"/>
    <p:sldId id="348" r:id="rId11"/>
    <p:sldId id="349" r:id="rId12"/>
    <p:sldId id="350" r:id="rId13"/>
    <p:sldId id="351" r:id="rId14"/>
    <p:sldId id="352" r:id="rId15"/>
    <p:sldId id="353" r:id="rId16"/>
    <p:sldId id="354" r:id="rId17"/>
    <p:sldId id="355" r:id="rId18"/>
    <p:sldId id="356" r:id="rId19"/>
    <p:sldId id="357" r:id="rId20"/>
    <p:sldId id="358" r:id="rId21"/>
    <p:sldId id="359" r:id="rId22"/>
    <p:sldId id="360" r:id="rId23"/>
    <p:sldId id="361" r:id="rId24"/>
    <p:sldId id="362" r:id="rId25"/>
    <p:sldId id="363" r:id="rId26"/>
    <p:sldId id="364" r:id="rId27"/>
    <p:sldId id="367" r:id="rId28"/>
    <p:sldId id="366" r:id="rId29"/>
    <p:sldId id="373" r:id="rId30"/>
    <p:sldId id="369" r:id="rId31"/>
    <p:sldId id="370" r:id="rId32"/>
    <p:sldId id="371" r:id="rId33"/>
    <p:sldId id="374" r:id="rId34"/>
    <p:sldId id="372" r:id="rId35"/>
    <p:sldId id="375" r:id="rId36"/>
  </p:sldIdLst>
  <p:sldSz cx="10691813" cy="7559675"/>
  <p:notesSz cx="6858000" cy="9144000"/>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520700" indent="-635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1041400" indent="-1270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563688" indent="-192088"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2084388" indent="-255588"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212" y="90"/>
      </p:cViewPr>
      <p:guideLst>
        <p:guide orient="horz" pos="2381"/>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 Id="rId4" Type="http://schemas.openxmlformats.org/officeDocument/2006/relationships/image" Target="../media/image42.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10.wmf"/><Relationship Id="rId1" Type="http://schemas.openxmlformats.org/officeDocument/2006/relationships/image" Target="../media/image43.wmf"/><Relationship Id="rId4" Type="http://schemas.openxmlformats.org/officeDocument/2006/relationships/image" Target="../media/image45.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 Id="rId5" Type="http://schemas.openxmlformats.org/officeDocument/2006/relationships/image" Target="../media/image50.wmf"/><Relationship Id="rId4" Type="http://schemas.openxmlformats.org/officeDocument/2006/relationships/image" Target="../media/image49.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51.wmf"/><Relationship Id="rId6" Type="http://schemas.openxmlformats.org/officeDocument/2006/relationships/image" Target="../media/image54.wmf"/><Relationship Id="rId5" Type="http://schemas.openxmlformats.org/officeDocument/2006/relationships/image" Target="../media/image53.wmf"/><Relationship Id="rId4" Type="http://schemas.openxmlformats.org/officeDocument/2006/relationships/image" Target="../media/image52.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image" Target="../media/image55.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106.wmf"/><Relationship Id="rId1" Type="http://schemas.openxmlformats.org/officeDocument/2006/relationships/image" Target="../media/image105.wmf"/></Relationships>
</file>

<file path=ppt/drawings/_rels/vmlDrawing18.vml.rels><?xml version="1.0" encoding="UTF-8" standalone="yes"?>
<Relationships xmlns="http://schemas.openxmlformats.org/package/2006/relationships"><Relationship Id="rId8" Type="http://schemas.openxmlformats.org/officeDocument/2006/relationships/image" Target="../media/image121.wmf"/><Relationship Id="rId3" Type="http://schemas.openxmlformats.org/officeDocument/2006/relationships/image" Target="../media/image116.wmf"/><Relationship Id="rId7" Type="http://schemas.openxmlformats.org/officeDocument/2006/relationships/image" Target="../media/image120.wmf"/><Relationship Id="rId12" Type="http://schemas.openxmlformats.org/officeDocument/2006/relationships/image" Target="../media/image106.wmf"/><Relationship Id="rId2" Type="http://schemas.openxmlformats.org/officeDocument/2006/relationships/image" Target="../media/image115.wmf"/><Relationship Id="rId1" Type="http://schemas.openxmlformats.org/officeDocument/2006/relationships/image" Target="../media/image114.wmf"/><Relationship Id="rId6" Type="http://schemas.openxmlformats.org/officeDocument/2006/relationships/image" Target="../media/image119.wmf"/><Relationship Id="rId11" Type="http://schemas.openxmlformats.org/officeDocument/2006/relationships/image" Target="../media/image105.wmf"/><Relationship Id="rId5" Type="http://schemas.openxmlformats.org/officeDocument/2006/relationships/image" Target="../media/image118.wmf"/><Relationship Id="rId10" Type="http://schemas.openxmlformats.org/officeDocument/2006/relationships/image" Target="../media/image123.wmf"/><Relationship Id="rId4" Type="http://schemas.openxmlformats.org/officeDocument/2006/relationships/image" Target="../media/image117.wmf"/><Relationship Id="rId9" Type="http://schemas.openxmlformats.org/officeDocument/2006/relationships/image" Target="../media/image122.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126.wmf"/><Relationship Id="rId7" Type="http://schemas.openxmlformats.org/officeDocument/2006/relationships/image" Target="../media/image130.wmf"/><Relationship Id="rId2" Type="http://schemas.openxmlformats.org/officeDocument/2006/relationships/image" Target="../media/image125.wmf"/><Relationship Id="rId1" Type="http://schemas.openxmlformats.org/officeDocument/2006/relationships/image" Target="../media/image124.wmf"/><Relationship Id="rId6" Type="http://schemas.openxmlformats.org/officeDocument/2006/relationships/image" Target="../media/image129.wmf"/><Relationship Id="rId5" Type="http://schemas.openxmlformats.org/officeDocument/2006/relationships/image" Target="../media/image128.wmf"/><Relationship Id="rId4" Type="http://schemas.openxmlformats.org/officeDocument/2006/relationships/image" Target="../media/image12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image" Target="../media/image9.wmf"/><Relationship Id="rId2" Type="http://schemas.openxmlformats.org/officeDocument/2006/relationships/image" Target="../media/image11.wmf"/><Relationship Id="rId1" Type="http://schemas.openxmlformats.org/officeDocument/2006/relationships/image" Target="../media/image10.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128.wmf"/><Relationship Id="rId2" Type="http://schemas.openxmlformats.org/officeDocument/2006/relationships/image" Target="../media/image127.wmf"/><Relationship Id="rId1" Type="http://schemas.openxmlformats.org/officeDocument/2006/relationships/image" Target="../media/image126.wmf"/><Relationship Id="rId6" Type="http://schemas.openxmlformats.org/officeDocument/2006/relationships/image" Target="../media/image130.wmf"/><Relationship Id="rId5" Type="http://schemas.openxmlformats.org/officeDocument/2006/relationships/image" Target="../media/image129.wmf"/><Relationship Id="rId4" Type="http://schemas.openxmlformats.org/officeDocument/2006/relationships/image" Target="../media/image131.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133.wmf"/><Relationship Id="rId2" Type="http://schemas.openxmlformats.org/officeDocument/2006/relationships/image" Target="../media/image131.wmf"/><Relationship Id="rId1" Type="http://schemas.openxmlformats.org/officeDocument/2006/relationships/image" Target="../media/image132.wmf"/><Relationship Id="rId5" Type="http://schemas.openxmlformats.org/officeDocument/2006/relationships/image" Target="../media/image135.wmf"/><Relationship Id="rId4" Type="http://schemas.openxmlformats.org/officeDocument/2006/relationships/image" Target="../media/image134.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138.wmf"/><Relationship Id="rId2" Type="http://schemas.openxmlformats.org/officeDocument/2006/relationships/image" Target="../media/image137.wmf"/><Relationship Id="rId1" Type="http://schemas.openxmlformats.org/officeDocument/2006/relationships/image" Target="../media/image136.wmf"/><Relationship Id="rId4" Type="http://schemas.openxmlformats.org/officeDocument/2006/relationships/image" Target="../media/image139.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140.wmf"/><Relationship Id="rId2" Type="http://schemas.openxmlformats.org/officeDocument/2006/relationships/image" Target="../media/image139.wmf"/><Relationship Id="rId1" Type="http://schemas.openxmlformats.org/officeDocument/2006/relationships/image" Target="../media/image138.wmf"/><Relationship Id="rId6" Type="http://schemas.openxmlformats.org/officeDocument/2006/relationships/image" Target="../media/image143.wmf"/><Relationship Id="rId5" Type="http://schemas.openxmlformats.org/officeDocument/2006/relationships/image" Target="../media/image142.wmf"/><Relationship Id="rId4" Type="http://schemas.openxmlformats.org/officeDocument/2006/relationships/image" Target="../media/image141.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146.wmf"/><Relationship Id="rId2" Type="http://schemas.openxmlformats.org/officeDocument/2006/relationships/image" Target="../media/image145.wmf"/><Relationship Id="rId1" Type="http://schemas.openxmlformats.org/officeDocument/2006/relationships/image" Target="../media/image144.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147.wmf"/><Relationship Id="rId1" Type="http://schemas.openxmlformats.org/officeDocument/2006/relationships/image" Target="../media/image14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3.wmf"/><Relationship Id="rId1" Type="http://schemas.openxmlformats.org/officeDocument/2006/relationships/image" Target="../media/image12.wmf"/><Relationship Id="rId5" Type="http://schemas.openxmlformats.org/officeDocument/2006/relationships/image" Target="../media/image15.wmf"/><Relationship Id="rId4"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1.wmf"/><Relationship Id="rId4"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8.wmf"/><Relationship Id="rId1" Type="http://schemas.openxmlformats.org/officeDocument/2006/relationships/image" Target="../media/image16.wmf"/><Relationship Id="rId4" Type="http://schemas.openxmlformats.org/officeDocument/2006/relationships/image" Target="../media/image19.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5" Type="http://schemas.openxmlformats.org/officeDocument/2006/relationships/image" Target="../media/image16.wmf"/><Relationship Id="rId4"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16.wmf"/><Relationship Id="rId1" Type="http://schemas.openxmlformats.org/officeDocument/2006/relationships/image" Target="../media/image24.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7.wmf"/><Relationship Id="rId7" Type="http://schemas.openxmlformats.org/officeDocument/2006/relationships/image" Target="../media/image31.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10" Type="http://schemas.openxmlformats.org/officeDocument/2006/relationships/image" Target="../media/image34.wmf"/><Relationship Id="rId4" Type="http://schemas.openxmlformats.org/officeDocument/2006/relationships/image" Target="../media/image28.wmf"/><Relationship Id="rId9" Type="http://schemas.openxmlformats.org/officeDocument/2006/relationships/image" Target="../media/image33.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35.wmf"/><Relationship Id="rId7" Type="http://schemas.openxmlformats.org/officeDocument/2006/relationships/image" Target="../media/image31.wmf"/><Relationship Id="rId2" Type="http://schemas.openxmlformats.org/officeDocument/2006/relationships/image" Target="../media/image27.wmf"/><Relationship Id="rId1" Type="http://schemas.openxmlformats.org/officeDocument/2006/relationships/image" Target="../media/image25.wmf"/><Relationship Id="rId6" Type="http://schemas.openxmlformats.org/officeDocument/2006/relationships/image" Target="../media/image26.wmf"/><Relationship Id="rId5" Type="http://schemas.openxmlformats.org/officeDocument/2006/relationships/image" Target="../media/image30.wmf"/><Relationship Id="rId10" Type="http://schemas.openxmlformats.org/officeDocument/2006/relationships/image" Target="../media/image34.wmf"/><Relationship Id="rId4" Type="http://schemas.openxmlformats.org/officeDocument/2006/relationships/image" Target="../media/image29.wmf"/><Relationship Id="rId9" Type="http://schemas.openxmlformats.org/officeDocument/2006/relationships/image" Target="../media/image3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5D95DD58-39FD-4FFD-A975-FAFB756932E9}" type="datetimeFigureOut">
              <a:rPr lang="ru-RU"/>
              <a:pPr>
                <a:defRPr/>
              </a:pPr>
              <a:t>18.04.2023</a:t>
            </a:fld>
            <a:endParaRPr lang="ru-RU"/>
          </a:p>
        </p:txBody>
      </p:sp>
      <p:sp>
        <p:nvSpPr>
          <p:cNvPr id="4" name="Образ слайда 3"/>
          <p:cNvSpPr>
            <a:spLocks noGrp="1" noRot="1" noChangeAspect="1"/>
          </p:cNvSpPr>
          <p:nvPr>
            <p:ph type="sldImg" idx="2"/>
          </p:nvPr>
        </p:nvSpPr>
        <p:spPr>
          <a:xfrm>
            <a:off x="1004888" y="685800"/>
            <a:ext cx="4848225"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5775112C-6C1F-4A69-983B-92720A120D36}"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520700" algn="l" rtl="0" eaLnBrk="0" fontAlgn="base" hangingPunct="0">
      <a:spcBef>
        <a:spcPct val="30000"/>
      </a:spcBef>
      <a:spcAft>
        <a:spcPct val="0"/>
      </a:spcAft>
      <a:defRPr sz="1300" kern="1200">
        <a:solidFill>
          <a:schemeClr val="tx1"/>
        </a:solidFill>
        <a:latin typeface="+mn-lt"/>
        <a:ea typeface="+mn-ea"/>
        <a:cs typeface="+mn-cs"/>
      </a:defRPr>
    </a:lvl2pPr>
    <a:lvl3pPr marL="1041400" algn="l" rtl="0" eaLnBrk="0" fontAlgn="base" hangingPunct="0">
      <a:spcBef>
        <a:spcPct val="30000"/>
      </a:spcBef>
      <a:spcAft>
        <a:spcPct val="0"/>
      </a:spcAft>
      <a:defRPr sz="1300" kern="1200">
        <a:solidFill>
          <a:schemeClr val="tx1"/>
        </a:solidFill>
        <a:latin typeface="+mn-lt"/>
        <a:ea typeface="+mn-ea"/>
        <a:cs typeface="+mn-cs"/>
      </a:defRPr>
    </a:lvl3pPr>
    <a:lvl4pPr marL="1563688" algn="l" rtl="0" eaLnBrk="0" fontAlgn="base" hangingPunct="0">
      <a:spcBef>
        <a:spcPct val="30000"/>
      </a:spcBef>
      <a:spcAft>
        <a:spcPct val="0"/>
      </a:spcAft>
      <a:defRPr sz="1300" kern="1200">
        <a:solidFill>
          <a:schemeClr val="tx1"/>
        </a:solidFill>
        <a:latin typeface="+mn-lt"/>
        <a:ea typeface="+mn-ea"/>
        <a:cs typeface="+mn-cs"/>
      </a:defRPr>
    </a:lvl4pPr>
    <a:lvl5pPr marL="2084388" algn="l" rtl="0" eaLnBrk="0" fontAlgn="base" hangingPunct="0">
      <a:spcBef>
        <a:spcPct val="30000"/>
      </a:spcBef>
      <a:spcAft>
        <a:spcPct val="0"/>
      </a:spcAft>
      <a:defRPr sz="1300" kern="1200">
        <a:solidFill>
          <a:schemeClr val="tx1"/>
        </a:solidFill>
        <a:latin typeface="+mn-lt"/>
        <a:ea typeface="+mn-ea"/>
        <a:cs typeface="+mn-cs"/>
      </a:defRPr>
    </a:lvl5pPr>
    <a:lvl6pPr marL="2607183" algn="l" defTabSz="1042873" rtl="0" eaLnBrk="1" latinLnBrk="0" hangingPunct="1">
      <a:defRPr sz="1369" kern="1200">
        <a:solidFill>
          <a:schemeClr val="tx1"/>
        </a:solidFill>
        <a:latin typeface="+mn-lt"/>
        <a:ea typeface="+mn-ea"/>
        <a:cs typeface="+mn-cs"/>
      </a:defRPr>
    </a:lvl6pPr>
    <a:lvl7pPr marL="3128620" algn="l" defTabSz="1042873" rtl="0" eaLnBrk="1" latinLnBrk="0" hangingPunct="1">
      <a:defRPr sz="1369" kern="1200">
        <a:solidFill>
          <a:schemeClr val="tx1"/>
        </a:solidFill>
        <a:latin typeface="+mn-lt"/>
        <a:ea typeface="+mn-ea"/>
        <a:cs typeface="+mn-cs"/>
      </a:defRPr>
    </a:lvl7pPr>
    <a:lvl8pPr marL="3650056" algn="l" defTabSz="1042873" rtl="0" eaLnBrk="1" latinLnBrk="0" hangingPunct="1">
      <a:defRPr sz="1369" kern="1200">
        <a:solidFill>
          <a:schemeClr val="tx1"/>
        </a:solidFill>
        <a:latin typeface="+mn-lt"/>
        <a:ea typeface="+mn-ea"/>
        <a:cs typeface="+mn-cs"/>
      </a:defRPr>
    </a:lvl8pPr>
    <a:lvl9pPr marL="4171493" algn="l" defTabSz="1042873" rtl="0" eaLnBrk="1" latinLnBrk="0" hangingPunct="1">
      <a:defRPr sz="136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01887" y="2348401"/>
            <a:ext cx="9088041" cy="1620429"/>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603773" y="4283818"/>
            <a:ext cx="7484269" cy="1931917"/>
          </a:xfrm>
        </p:spPr>
        <p:txBody>
          <a:bodyPr/>
          <a:lstStyle>
            <a:lvl1pPr marL="0" indent="0" algn="ctr">
              <a:buNone/>
              <a:defRPr>
                <a:solidFill>
                  <a:schemeClr val="tx1">
                    <a:tint val="75000"/>
                  </a:schemeClr>
                </a:solidFill>
              </a:defRPr>
            </a:lvl1pPr>
            <a:lvl2pPr marL="285876" indent="0" algn="ctr">
              <a:buNone/>
              <a:defRPr>
                <a:solidFill>
                  <a:schemeClr val="tx1">
                    <a:tint val="75000"/>
                  </a:schemeClr>
                </a:solidFill>
              </a:defRPr>
            </a:lvl2pPr>
            <a:lvl3pPr marL="571753" indent="0" algn="ctr">
              <a:buNone/>
              <a:defRPr>
                <a:solidFill>
                  <a:schemeClr val="tx1">
                    <a:tint val="75000"/>
                  </a:schemeClr>
                </a:solidFill>
              </a:defRPr>
            </a:lvl3pPr>
            <a:lvl4pPr marL="857630" indent="0" algn="ctr">
              <a:buNone/>
              <a:defRPr>
                <a:solidFill>
                  <a:schemeClr val="tx1">
                    <a:tint val="75000"/>
                  </a:schemeClr>
                </a:solidFill>
              </a:defRPr>
            </a:lvl4pPr>
            <a:lvl5pPr marL="1143508" indent="0" algn="ctr">
              <a:buNone/>
              <a:defRPr>
                <a:solidFill>
                  <a:schemeClr val="tx1">
                    <a:tint val="75000"/>
                  </a:schemeClr>
                </a:solidFill>
              </a:defRPr>
            </a:lvl5pPr>
            <a:lvl6pPr marL="1429384" indent="0" algn="ctr">
              <a:buNone/>
              <a:defRPr>
                <a:solidFill>
                  <a:schemeClr val="tx1">
                    <a:tint val="75000"/>
                  </a:schemeClr>
                </a:solidFill>
              </a:defRPr>
            </a:lvl6pPr>
            <a:lvl7pPr marL="1715261" indent="0" algn="ctr">
              <a:buNone/>
              <a:defRPr>
                <a:solidFill>
                  <a:schemeClr val="tx1">
                    <a:tint val="75000"/>
                  </a:schemeClr>
                </a:solidFill>
              </a:defRPr>
            </a:lvl7pPr>
            <a:lvl8pPr marL="2001138" indent="0" algn="ctr">
              <a:buNone/>
              <a:defRPr>
                <a:solidFill>
                  <a:schemeClr val="tx1">
                    <a:tint val="75000"/>
                  </a:schemeClr>
                </a:solidFill>
              </a:defRPr>
            </a:lvl8pPr>
            <a:lvl9pPr marL="2287015" indent="0" algn="ctr">
              <a:buNone/>
              <a:defRPr>
                <a:solidFill>
                  <a:schemeClr val="tx1">
                    <a:tint val="75000"/>
                  </a:schemeClr>
                </a:solidFill>
              </a:defRPr>
            </a:lvl9pPr>
          </a:lstStyle>
          <a:p>
            <a:r>
              <a:rPr lang="ru-RU" dirty="0" smtClean="0"/>
              <a:t>Образец подзаголовка</a:t>
            </a:r>
            <a:endParaRPr lang="ru-RU" dirty="0"/>
          </a:p>
        </p:txBody>
      </p:sp>
      <p:sp>
        <p:nvSpPr>
          <p:cNvPr id="4" name="Дата 3"/>
          <p:cNvSpPr>
            <a:spLocks noGrp="1"/>
          </p:cNvSpPr>
          <p:nvPr>
            <p:ph type="dt" sz="half" idx="10"/>
          </p:nvPr>
        </p:nvSpPr>
        <p:spPr/>
        <p:txBody>
          <a:bodyPr/>
          <a:lstStyle>
            <a:lvl1pPr>
              <a:defRPr/>
            </a:lvl1pPr>
          </a:lstStyle>
          <a:p>
            <a:pPr>
              <a:defRPr/>
            </a:pPr>
            <a:fld id="{E980729B-3132-4C97-844D-AD33CB814521}" type="datetime1">
              <a:rPr lang="ru-RU"/>
              <a:pPr>
                <a:defRPr/>
              </a:pPr>
              <a:t>18.04.2023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71BBCD3-382E-4249-BC18-2A02A11066D8}" type="slidenum">
              <a:rPr lang="ru-RU" altLang="ru-RU"/>
              <a:pPr>
                <a:defRPr/>
              </a:pPr>
              <a:t>‹#›</a:t>
            </a:fld>
            <a:endParaRPr lang="ru-RU" altLang="ru-RU"/>
          </a:p>
        </p:txBody>
      </p:sp>
    </p:spTree>
    <p:extLst>
      <p:ext uri="{BB962C8B-B14F-4D97-AF65-F5344CB8AC3E}">
        <p14:creationId xmlns:p14="http://schemas.microsoft.com/office/powerpoint/2010/main" val="2975465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F834D0E-6F28-425B-9EDA-A6E0D4BDE107}" type="datetime1">
              <a:rPr lang="ru-RU"/>
              <a:pPr>
                <a:defRPr/>
              </a:pPr>
              <a:t>18.04.2023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A905D92-B820-4755-880C-53368B0C5A46}" type="slidenum">
              <a:rPr lang="ru-RU" altLang="ru-RU"/>
              <a:pPr>
                <a:defRPr/>
              </a:pPr>
              <a:t>‹#›</a:t>
            </a:fld>
            <a:endParaRPr lang="ru-RU" altLang="ru-RU"/>
          </a:p>
        </p:txBody>
      </p:sp>
    </p:spTree>
    <p:extLst>
      <p:ext uri="{BB962C8B-B14F-4D97-AF65-F5344CB8AC3E}">
        <p14:creationId xmlns:p14="http://schemas.microsoft.com/office/powerpoint/2010/main" val="4076552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51566" y="302742"/>
            <a:ext cx="2405658" cy="645022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34594" y="302742"/>
            <a:ext cx="7038777" cy="645022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2F1D3EA-A6E3-4AC9-956F-D41D3343B8B0}" type="datetime1">
              <a:rPr lang="ru-RU"/>
              <a:pPr>
                <a:defRPr/>
              </a:pPr>
              <a:t>18.04.2023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8976E28-250D-44B8-B07F-DEDE0EF23466}" type="slidenum">
              <a:rPr lang="ru-RU" altLang="ru-RU"/>
              <a:pPr>
                <a:defRPr/>
              </a:pPr>
              <a:t>‹#›</a:t>
            </a:fld>
            <a:endParaRPr lang="ru-RU" altLang="ru-RU"/>
          </a:p>
        </p:txBody>
      </p:sp>
    </p:spTree>
    <p:extLst>
      <p:ext uri="{BB962C8B-B14F-4D97-AF65-F5344CB8AC3E}">
        <p14:creationId xmlns:p14="http://schemas.microsoft.com/office/powerpoint/2010/main" val="29099962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1886" y="2343499"/>
            <a:ext cx="9088041" cy="276999"/>
          </a:xfrm>
          <a:prstGeom prst="rect">
            <a:avLst/>
          </a:prstGeom>
        </p:spPr>
        <p:txBody>
          <a:bodyPr/>
          <a:lstStyle>
            <a:lvl1pPr>
              <a:defRPr/>
            </a:lvl1pPr>
          </a:lstStyle>
          <a:p>
            <a:endParaRPr/>
          </a:p>
        </p:txBody>
      </p:sp>
      <p:sp>
        <p:nvSpPr>
          <p:cNvPr id="3" name="Holder 3"/>
          <p:cNvSpPr>
            <a:spLocks noGrp="1"/>
          </p:cNvSpPr>
          <p:nvPr>
            <p:ph type="subTitle" idx="4"/>
          </p:nvPr>
        </p:nvSpPr>
        <p:spPr>
          <a:xfrm>
            <a:off x="1603772" y="4233419"/>
            <a:ext cx="7484269" cy="276999"/>
          </a:xfrm>
          <a:prstGeom prst="rect">
            <a:avLst/>
          </a:prstGeom>
        </p:spPr>
        <p:txBody>
          <a:bodyPr/>
          <a:lstStyle>
            <a:lvl1pPr>
              <a:defRPr/>
            </a:lvl1pPr>
          </a:lstStyle>
          <a:p>
            <a:endParaRPr/>
          </a:p>
        </p:txBody>
      </p:sp>
      <p:sp>
        <p:nvSpPr>
          <p:cNvPr id="4" name="Holder 4"/>
          <p:cNvSpPr>
            <a:spLocks noGrp="1"/>
          </p:cNvSpPr>
          <p:nvPr>
            <p:ph type="ftr" sz="quarter" idx="10"/>
          </p:nvPr>
        </p:nvSpPr>
        <p:spPr/>
        <p:txBody>
          <a:bodyPr/>
          <a:lstStyle>
            <a:lvl1pPr>
              <a:defRPr/>
            </a:lvl1pPr>
          </a:lstStyle>
          <a:p>
            <a:pPr>
              <a:defRPr/>
            </a:pPr>
            <a:endParaRPr lang="ru-RU"/>
          </a:p>
        </p:txBody>
      </p:sp>
      <p:sp>
        <p:nvSpPr>
          <p:cNvPr id="5" name="Holder 5"/>
          <p:cNvSpPr>
            <a:spLocks noGrp="1"/>
          </p:cNvSpPr>
          <p:nvPr>
            <p:ph type="dt" sz="half" idx="11"/>
          </p:nvPr>
        </p:nvSpPr>
        <p:spPr/>
        <p:txBody>
          <a:bodyPr/>
          <a:lstStyle>
            <a:lvl1pPr>
              <a:defRPr/>
            </a:lvl1pPr>
          </a:lstStyle>
          <a:p>
            <a:pPr>
              <a:defRPr/>
            </a:pPr>
            <a:fld id="{6CBBB03D-9BC5-4BB8-A246-DD31E84B23B1}" type="datetime1">
              <a:rPr lang="ru-RU"/>
              <a:pPr>
                <a:defRPr/>
              </a:pPr>
              <a:t>18.04.2023</a:t>
            </a:fld>
            <a:endParaRPr lang="ru-RU"/>
          </a:p>
        </p:txBody>
      </p:sp>
      <p:sp>
        <p:nvSpPr>
          <p:cNvPr id="6" name="Holder 6"/>
          <p:cNvSpPr>
            <a:spLocks noGrp="1"/>
          </p:cNvSpPr>
          <p:nvPr>
            <p:ph type="sldNum" sz="quarter" idx="12"/>
          </p:nvPr>
        </p:nvSpPr>
        <p:spPr/>
        <p:txBody>
          <a:bodyPr/>
          <a:lstStyle>
            <a:lvl1pPr>
              <a:defRPr/>
            </a:lvl1pPr>
          </a:lstStyle>
          <a:p>
            <a:pPr>
              <a:defRPr/>
            </a:pPr>
            <a:fld id="{87A6F998-D35F-4A10-B6AF-665F7F1294B8}" type="slidenum">
              <a:rPr lang="ru-RU" altLang="ru-RU"/>
              <a:pPr>
                <a:defRPr/>
              </a:pPr>
              <a:t>‹#›</a:t>
            </a:fld>
            <a:endParaRPr lang="ru-RU" altLang="ru-RU"/>
          </a:p>
        </p:txBody>
      </p:sp>
    </p:spTree>
    <p:extLst>
      <p:ext uri="{BB962C8B-B14F-4D97-AF65-F5344CB8AC3E}">
        <p14:creationId xmlns:p14="http://schemas.microsoft.com/office/powerpoint/2010/main" val="1076349378"/>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4115841" y="1641674"/>
            <a:ext cx="5920497" cy="236860"/>
          </a:xfrm>
        </p:spPr>
        <p:txBody>
          <a:bodyPr/>
          <a:lstStyle>
            <a:lvl1pPr>
              <a:defRPr sz="1539" b="0"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3587598" y="2247779"/>
            <a:ext cx="6626512" cy="236860"/>
          </a:xfrm>
        </p:spPr>
        <p:txBody>
          <a:bodyPr/>
          <a:lstStyle>
            <a:lvl1pPr>
              <a:defRPr sz="1539" b="1" i="0">
                <a:solidFill>
                  <a:srgbClr val="0070C0"/>
                </a:solidFill>
                <a:latin typeface="Times New Roman"/>
                <a:cs typeface="Times New Roman"/>
              </a:defRPr>
            </a:lvl1pPr>
          </a:lstStyle>
          <a:p>
            <a:endParaRPr/>
          </a:p>
        </p:txBody>
      </p:sp>
      <p:sp>
        <p:nvSpPr>
          <p:cNvPr id="4" name="Holder 4"/>
          <p:cNvSpPr>
            <a:spLocks noGrp="1"/>
          </p:cNvSpPr>
          <p:nvPr>
            <p:ph type="ftr" sz="quarter" idx="10"/>
          </p:nvPr>
        </p:nvSpPr>
        <p:spPr/>
        <p:txBody>
          <a:bodyPr/>
          <a:lstStyle>
            <a:lvl1pPr>
              <a:defRPr/>
            </a:lvl1pPr>
          </a:lstStyle>
          <a:p>
            <a:pPr>
              <a:defRPr/>
            </a:pPr>
            <a:endParaRPr lang="ru-RU"/>
          </a:p>
        </p:txBody>
      </p:sp>
      <p:sp>
        <p:nvSpPr>
          <p:cNvPr id="5" name="Holder 5"/>
          <p:cNvSpPr>
            <a:spLocks noGrp="1"/>
          </p:cNvSpPr>
          <p:nvPr>
            <p:ph type="dt" sz="half" idx="11"/>
          </p:nvPr>
        </p:nvSpPr>
        <p:spPr/>
        <p:txBody>
          <a:bodyPr/>
          <a:lstStyle>
            <a:lvl1pPr>
              <a:defRPr/>
            </a:lvl1pPr>
          </a:lstStyle>
          <a:p>
            <a:pPr>
              <a:defRPr/>
            </a:pPr>
            <a:fld id="{F5F2902A-C5C3-46CC-AF39-4C5CC5C7B2B3}" type="datetime1">
              <a:rPr lang="ru-RU"/>
              <a:pPr>
                <a:defRPr/>
              </a:pPr>
              <a:t>18.04.2023</a:t>
            </a:fld>
            <a:endParaRPr lang="ru-RU"/>
          </a:p>
        </p:txBody>
      </p:sp>
      <p:sp>
        <p:nvSpPr>
          <p:cNvPr id="6" name="Holder 6"/>
          <p:cNvSpPr>
            <a:spLocks noGrp="1"/>
          </p:cNvSpPr>
          <p:nvPr>
            <p:ph type="sldNum" sz="quarter" idx="12"/>
          </p:nvPr>
        </p:nvSpPr>
        <p:spPr/>
        <p:txBody>
          <a:bodyPr/>
          <a:lstStyle>
            <a:lvl1pPr>
              <a:defRPr/>
            </a:lvl1pPr>
          </a:lstStyle>
          <a:p>
            <a:pPr>
              <a:defRPr/>
            </a:pPr>
            <a:fld id="{336B1B25-DA00-40BE-8A5A-CF4A2859851D}" type="slidenum">
              <a:rPr lang="ru-RU" altLang="ru-RU"/>
              <a:pPr>
                <a:defRPr/>
              </a:pPr>
              <a:t>‹#›</a:t>
            </a:fld>
            <a:endParaRPr lang="ru-RU" altLang="ru-RU"/>
          </a:p>
        </p:txBody>
      </p:sp>
    </p:spTree>
    <p:extLst>
      <p:ext uri="{BB962C8B-B14F-4D97-AF65-F5344CB8AC3E}">
        <p14:creationId xmlns:p14="http://schemas.microsoft.com/office/powerpoint/2010/main" val="192225605"/>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4115841" y="1641674"/>
            <a:ext cx="5920497" cy="236860"/>
          </a:xfrm>
        </p:spPr>
        <p:txBody>
          <a:bodyPr/>
          <a:lstStyle>
            <a:lvl1pPr>
              <a:defRPr sz="1539" b="0" i="0">
                <a:solidFill>
                  <a:schemeClr val="tx1"/>
                </a:solidFill>
                <a:latin typeface="Times New Roman"/>
                <a:cs typeface="Times New Roman"/>
              </a:defRPr>
            </a:lvl1pPr>
          </a:lstStyle>
          <a:p>
            <a:endParaRPr/>
          </a:p>
        </p:txBody>
      </p:sp>
      <p:sp>
        <p:nvSpPr>
          <p:cNvPr id="3" name="Holder 3"/>
          <p:cNvSpPr>
            <a:spLocks noGrp="1"/>
          </p:cNvSpPr>
          <p:nvPr>
            <p:ph sz="half" idx="2"/>
          </p:nvPr>
        </p:nvSpPr>
        <p:spPr>
          <a:xfrm>
            <a:off x="534590" y="1738726"/>
            <a:ext cx="4650939" cy="276999"/>
          </a:xfrm>
          <a:prstGeom prst="rect">
            <a:avLst/>
          </a:prstGeom>
        </p:spPr>
        <p:txBody>
          <a:bodyPr/>
          <a:lstStyle>
            <a:lvl1pPr>
              <a:defRPr/>
            </a:lvl1pPr>
          </a:lstStyle>
          <a:p>
            <a:endParaRPr/>
          </a:p>
        </p:txBody>
      </p:sp>
      <p:sp>
        <p:nvSpPr>
          <p:cNvPr id="4" name="Holder 4"/>
          <p:cNvSpPr>
            <a:spLocks noGrp="1"/>
          </p:cNvSpPr>
          <p:nvPr>
            <p:ph sz="half" idx="3"/>
          </p:nvPr>
        </p:nvSpPr>
        <p:spPr>
          <a:xfrm>
            <a:off x="5506284" y="1738726"/>
            <a:ext cx="4650939" cy="276999"/>
          </a:xfrm>
          <a:prstGeom prst="rect">
            <a:avLst/>
          </a:prstGeom>
        </p:spPr>
        <p:txBody>
          <a:bodyPr/>
          <a:lstStyle>
            <a:lvl1pPr>
              <a:defRPr/>
            </a:lvl1pPr>
          </a:lstStyle>
          <a:p>
            <a:endParaRPr/>
          </a:p>
        </p:txBody>
      </p:sp>
      <p:sp>
        <p:nvSpPr>
          <p:cNvPr id="5" name="Holder 4"/>
          <p:cNvSpPr>
            <a:spLocks noGrp="1"/>
          </p:cNvSpPr>
          <p:nvPr>
            <p:ph type="ftr" sz="quarter" idx="10"/>
          </p:nvPr>
        </p:nvSpPr>
        <p:spPr/>
        <p:txBody>
          <a:bodyPr/>
          <a:lstStyle>
            <a:lvl1pPr>
              <a:defRPr/>
            </a:lvl1pPr>
          </a:lstStyle>
          <a:p>
            <a:pPr>
              <a:defRPr/>
            </a:pPr>
            <a:endParaRPr lang="ru-RU"/>
          </a:p>
        </p:txBody>
      </p:sp>
      <p:sp>
        <p:nvSpPr>
          <p:cNvPr id="6" name="Holder 5"/>
          <p:cNvSpPr>
            <a:spLocks noGrp="1"/>
          </p:cNvSpPr>
          <p:nvPr>
            <p:ph type="dt" sz="half" idx="11"/>
          </p:nvPr>
        </p:nvSpPr>
        <p:spPr/>
        <p:txBody>
          <a:bodyPr/>
          <a:lstStyle>
            <a:lvl1pPr>
              <a:defRPr/>
            </a:lvl1pPr>
          </a:lstStyle>
          <a:p>
            <a:pPr>
              <a:defRPr/>
            </a:pPr>
            <a:fld id="{3F2504E5-3D0C-45B3-921B-BDF99A245375}" type="datetime1">
              <a:rPr lang="ru-RU"/>
              <a:pPr>
                <a:defRPr/>
              </a:pPr>
              <a:t>18.04.2023</a:t>
            </a:fld>
            <a:endParaRPr lang="ru-RU"/>
          </a:p>
        </p:txBody>
      </p:sp>
      <p:sp>
        <p:nvSpPr>
          <p:cNvPr id="7" name="Holder 6"/>
          <p:cNvSpPr>
            <a:spLocks noGrp="1"/>
          </p:cNvSpPr>
          <p:nvPr>
            <p:ph type="sldNum" sz="quarter" idx="12"/>
          </p:nvPr>
        </p:nvSpPr>
        <p:spPr/>
        <p:txBody>
          <a:bodyPr/>
          <a:lstStyle>
            <a:lvl1pPr>
              <a:defRPr/>
            </a:lvl1pPr>
          </a:lstStyle>
          <a:p>
            <a:pPr>
              <a:defRPr/>
            </a:pPr>
            <a:fld id="{FFD2E392-DC81-4EB6-B180-7E24293585F6}" type="slidenum">
              <a:rPr lang="ru-RU" altLang="ru-RU"/>
              <a:pPr>
                <a:defRPr/>
              </a:pPr>
              <a:t>‹#›</a:t>
            </a:fld>
            <a:endParaRPr lang="ru-RU" altLang="ru-RU"/>
          </a:p>
        </p:txBody>
      </p:sp>
    </p:spTree>
    <p:extLst>
      <p:ext uri="{BB962C8B-B14F-4D97-AF65-F5344CB8AC3E}">
        <p14:creationId xmlns:p14="http://schemas.microsoft.com/office/powerpoint/2010/main" val="3778293586"/>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4115841" y="1641674"/>
            <a:ext cx="5920497" cy="236860"/>
          </a:xfrm>
        </p:spPr>
        <p:txBody>
          <a:bodyPr/>
          <a:lstStyle>
            <a:lvl1pPr>
              <a:defRPr sz="1539" b="0" i="0">
                <a:solidFill>
                  <a:schemeClr val="tx1"/>
                </a:solidFill>
                <a:latin typeface="Times New Roman"/>
                <a:cs typeface="Times New Roman"/>
              </a:defRPr>
            </a:lvl1pPr>
          </a:lstStyle>
          <a:p>
            <a:endParaRPr/>
          </a:p>
        </p:txBody>
      </p:sp>
      <p:sp>
        <p:nvSpPr>
          <p:cNvPr id="3" name="Holder 4"/>
          <p:cNvSpPr>
            <a:spLocks noGrp="1"/>
          </p:cNvSpPr>
          <p:nvPr>
            <p:ph type="ftr" sz="quarter" idx="10"/>
          </p:nvPr>
        </p:nvSpPr>
        <p:spPr/>
        <p:txBody>
          <a:bodyPr/>
          <a:lstStyle>
            <a:lvl1pPr>
              <a:defRPr/>
            </a:lvl1pPr>
          </a:lstStyle>
          <a:p>
            <a:pPr>
              <a:defRPr/>
            </a:pPr>
            <a:endParaRPr lang="ru-RU"/>
          </a:p>
        </p:txBody>
      </p:sp>
      <p:sp>
        <p:nvSpPr>
          <p:cNvPr id="4" name="Holder 5"/>
          <p:cNvSpPr>
            <a:spLocks noGrp="1"/>
          </p:cNvSpPr>
          <p:nvPr>
            <p:ph type="dt" sz="half" idx="11"/>
          </p:nvPr>
        </p:nvSpPr>
        <p:spPr/>
        <p:txBody>
          <a:bodyPr/>
          <a:lstStyle>
            <a:lvl1pPr>
              <a:defRPr/>
            </a:lvl1pPr>
          </a:lstStyle>
          <a:p>
            <a:pPr>
              <a:defRPr/>
            </a:pPr>
            <a:fld id="{3E9CFD05-A640-428A-8AB0-552C059BEC3C}" type="datetime1">
              <a:rPr lang="ru-RU"/>
              <a:pPr>
                <a:defRPr/>
              </a:pPr>
              <a:t>18.04.2023</a:t>
            </a:fld>
            <a:endParaRPr lang="ru-RU"/>
          </a:p>
        </p:txBody>
      </p:sp>
      <p:sp>
        <p:nvSpPr>
          <p:cNvPr id="5" name="Holder 6"/>
          <p:cNvSpPr>
            <a:spLocks noGrp="1"/>
          </p:cNvSpPr>
          <p:nvPr>
            <p:ph type="sldNum" sz="quarter" idx="12"/>
          </p:nvPr>
        </p:nvSpPr>
        <p:spPr/>
        <p:txBody>
          <a:bodyPr/>
          <a:lstStyle>
            <a:lvl1pPr>
              <a:defRPr/>
            </a:lvl1pPr>
          </a:lstStyle>
          <a:p>
            <a:pPr>
              <a:defRPr/>
            </a:pPr>
            <a:fld id="{82896088-ADB9-4CC9-836E-E7BFD43C5175}" type="slidenum">
              <a:rPr lang="ru-RU" altLang="ru-RU"/>
              <a:pPr>
                <a:defRPr/>
              </a:pPr>
              <a:t>‹#›</a:t>
            </a:fld>
            <a:endParaRPr lang="ru-RU" altLang="ru-RU"/>
          </a:p>
        </p:txBody>
      </p:sp>
    </p:spTree>
    <p:extLst>
      <p:ext uri="{BB962C8B-B14F-4D97-AF65-F5344CB8AC3E}">
        <p14:creationId xmlns:p14="http://schemas.microsoft.com/office/powerpoint/2010/main" val="3100900316"/>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4"/>
          <p:cNvSpPr>
            <a:spLocks noGrp="1"/>
          </p:cNvSpPr>
          <p:nvPr>
            <p:ph type="ftr" sz="quarter" idx="10"/>
          </p:nvPr>
        </p:nvSpPr>
        <p:spPr/>
        <p:txBody>
          <a:bodyPr/>
          <a:lstStyle>
            <a:lvl1pPr>
              <a:defRPr/>
            </a:lvl1pPr>
          </a:lstStyle>
          <a:p>
            <a:pPr>
              <a:defRPr/>
            </a:pPr>
            <a:endParaRPr lang="ru-RU"/>
          </a:p>
        </p:txBody>
      </p:sp>
      <p:sp>
        <p:nvSpPr>
          <p:cNvPr id="3" name="Holder 5"/>
          <p:cNvSpPr>
            <a:spLocks noGrp="1"/>
          </p:cNvSpPr>
          <p:nvPr>
            <p:ph type="dt" sz="half" idx="11"/>
          </p:nvPr>
        </p:nvSpPr>
        <p:spPr/>
        <p:txBody>
          <a:bodyPr/>
          <a:lstStyle>
            <a:lvl1pPr>
              <a:defRPr/>
            </a:lvl1pPr>
          </a:lstStyle>
          <a:p>
            <a:pPr>
              <a:defRPr/>
            </a:pPr>
            <a:fld id="{BFBF52BF-BC41-45C4-92F1-1CD1C31C9C0C}" type="datetime1">
              <a:rPr lang="ru-RU"/>
              <a:pPr>
                <a:defRPr/>
              </a:pPr>
              <a:t>18.04.2023</a:t>
            </a:fld>
            <a:endParaRPr lang="ru-RU"/>
          </a:p>
        </p:txBody>
      </p:sp>
      <p:sp>
        <p:nvSpPr>
          <p:cNvPr id="4" name="Holder 6"/>
          <p:cNvSpPr>
            <a:spLocks noGrp="1"/>
          </p:cNvSpPr>
          <p:nvPr>
            <p:ph type="sldNum" sz="quarter" idx="12"/>
          </p:nvPr>
        </p:nvSpPr>
        <p:spPr/>
        <p:txBody>
          <a:bodyPr/>
          <a:lstStyle>
            <a:lvl1pPr>
              <a:defRPr/>
            </a:lvl1pPr>
          </a:lstStyle>
          <a:p>
            <a:pPr>
              <a:defRPr/>
            </a:pPr>
            <a:fld id="{2526B84E-F5D7-4142-8EF4-886B5FADA2AE}" type="slidenum">
              <a:rPr lang="ru-RU" altLang="ru-RU"/>
              <a:pPr>
                <a:defRPr/>
              </a:pPr>
              <a:t>‹#›</a:t>
            </a:fld>
            <a:endParaRPr lang="ru-RU" altLang="ru-RU"/>
          </a:p>
        </p:txBody>
      </p:sp>
    </p:spTree>
    <p:extLst>
      <p:ext uri="{BB962C8B-B14F-4D97-AF65-F5344CB8AC3E}">
        <p14:creationId xmlns:p14="http://schemas.microsoft.com/office/powerpoint/2010/main" val="1194573116"/>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Пустой слайд">
    <p:spTree>
      <p:nvGrpSpPr>
        <p:cNvPr id="1" name=""/>
        <p:cNvGrpSpPr/>
        <p:nvPr/>
      </p:nvGrpSpPr>
      <p:grpSpPr>
        <a:xfrm>
          <a:off x="0" y="0"/>
          <a:ext cx="0" cy="0"/>
          <a:chOff x="0" y="0"/>
          <a:chExt cx="0" cy="0"/>
        </a:xfrm>
      </p:grpSpPr>
      <p:sp>
        <p:nvSpPr>
          <p:cNvPr id="2" name="Holder 4"/>
          <p:cNvSpPr>
            <a:spLocks noGrp="1"/>
          </p:cNvSpPr>
          <p:nvPr>
            <p:ph type="ftr" sz="quarter" idx="10"/>
          </p:nvPr>
        </p:nvSpPr>
        <p:spPr/>
        <p:txBody>
          <a:bodyPr/>
          <a:lstStyle>
            <a:lvl1pPr>
              <a:defRPr/>
            </a:lvl1pPr>
          </a:lstStyle>
          <a:p>
            <a:pPr>
              <a:defRPr/>
            </a:pPr>
            <a:endParaRPr lang="ru-RU"/>
          </a:p>
        </p:txBody>
      </p:sp>
      <p:sp>
        <p:nvSpPr>
          <p:cNvPr id="3" name="Holder 5"/>
          <p:cNvSpPr>
            <a:spLocks noGrp="1"/>
          </p:cNvSpPr>
          <p:nvPr>
            <p:ph type="dt" sz="half" idx="11"/>
          </p:nvPr>
        </p:nvSpPr>
        <p:spPr/>
        <p:txBody>
          <a:bodyPr/>
          <a:lstStyle>
            <a:lvl1pPr>
              <a:defRPr/>
            </a:lvl1pPr>
          </a:lstStyle>
          <a:p>
            <a:pPr>
              <a:defRPr/>
            </a:pPr>
            <a:fld id="{78ABEAED-6058-40D2-93FF-35A83042FCB7}" type="datetime1">
              <a:rPr lang="ru-RU"/>
              <a:pPr>
                <a:defRPr/>
              </a:pPr>
              <a:t>18.04.2023</a:t>
            </a:fld>
            <a:endParaRPr lang="ru-RU"/>
          </a:p>
        </p:txBody>
      </p:sp>
      <p:sp>
        <p:nvSpPr>
          <p:cNvPr id="4" name="Holder 6"/>
          <p:cNvSpPr>
            <a:spLocks noGrp="1"/>
          </p:cNvSpPr>
          <p:nvPr>
            <p:ph type="sldNum" sz="quarter" idx="12"/>
          </p:nvPr>
        </p:nvSpPr>
        <p:spPr/>
        <p:txBody>
          <a:bodyPr/>
          <a:lstStyle>
            <a:lvl1pPr>
              <a:defRPr/>
            </a:lvl1pPr>
          </a:lstStyle>
          <a:p>
            <a:pPr>
              <a:defRPr/>
            </a:pPr>
            <a:fld id="{64215993-D86A-4E30-862F-9D0E3749A899}" type="slidenum">
              <a:rPr lang="ru-RU" altLang="ru-RU"/>
              <a:pPr>
                <a:defRPr/>
              </a:pPr>
              <a:t>‹#›</a:t>
            </a:fld>
            <a:endParaRPr lang="ru-RU" altLang="ru-RU"/>
          </a:p>
        </p:txBody>
      </p:sp>
    </p:spTree>
    <p:extLst>
      <p:ext uri="{BB962C8B-B14F-4D97-AF65-F5344CB8AC3E}">
        <p14:creationId xmlns:p14="http://schemas.microsoft.com/office/powerpoint/2010/main" val="1295187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10"/>
          </p:nvPr>
        </p:nvSpPr>
        <p:spPr/>
        <p:txBody>
          <a:bodyPr/>
          <a:lstStyle>
            <a:lvl1pPr>
              <a:defRPr/>
            </a:lvl1pPr>
          </a:lstStyle>
          <a:p>
            <a:pPr>
              <a:defRPr/>
            </a:pPr>
            <a:fld id="{534EA903-9E49-49F4-BD3E-8169D790E3BF}" type="datetime1">
              <a:rPr lang="ru-RU"/>
              <a:pPr>
                <a:defRPr/>
              </a:pPr>
              <a:t>18.04.2023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EC7981E-763E-41F6-A8CC-5423643F682C}" type="slidenum">
              <a:rPr lang="ru-RU" altLang="ru-RU"/>
              <a:pPr>
                <a:defRPr/>
              </a:pPr>
              <a:t>‹#›</a:t>
            </a:fld>
            <a:endParaRPr lang="ru-RU" altLang="ru-RU"/>
          </a:p>
        </p:txBody>
      </p:sp>
    </p:spTree>
    <p:extLst>
      <p:ext uri="{BB962C8B-B14F-4D97-AF65-F5344CB8AC3E}">
        <p14:creationId xmlns:p14="http://schemas.microsoft.com/office/powerpoint/2010/main" val="3365457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4583" y="4857795"/>
            <a:ext cx="9088041" cy="1501435"/>
          </a:xfrm>
        </p:spPr>
        <p:txBody>
          <a:bodyPr anchor="t"/>
          <a:lstStyle>
            <a:lvl1pPr algn="l">
              <a:defRPr sz="2501" b="1" cap="all"/>
            </a:lvl1pPr>
          </a:lstStyle>
          <a:p>
            <a:r>
              <a:rPr lang="ru-RU" smtClean="0"/>
              <a:t>Образец заголовка</a:t>
            </a:r>
            <a:endParaRPr lang="ru-RU"/>
          </a:p>
        </p:txBody>
      </p:sp>
      <p:sp>
        <p:nvSpPr>
          <p:cNvPr id="3" name="Текст 2"/>
          <p:cNvSpPr>
            <a:spLocks noGrp="1"/>
          </p:cNvSpPr>
          <p:nvPr>
            <p:ph type="body" idx="1"/>
          </p:nvPr>
        </p:nvSpPr>
        <p:spPr>
          <a:xfrm>
            <a:off x="844583" y="3204116"/>
            <a:ext cx="9088041" cy="1653678"/>
          </a:xfrm>
        </p:spPr>
        <p:txBody>
          <a:bodyPr anchor="b"/>
          <a:lstStyle>
            <a:lvl1pPr marL="0" indent="0">
              <a:buNone/>
              <a:defRPr sz="1249">
                <a:solidFill>
                  <a:schemeClr val="tx1">
                    <a:tint val="75000"/>
                  </a:schemeClr>
                </a:solidFill>
              </a:defRPr>
            </a:lvl1pPr>
            <a:lvl2pPr marL="285876" indent="0">
              <a:buNone/>
              <a:defRPr sz="1125">
                <a:solidFill>
                  <a:schemeClr val="tx1">
                    <a:tint val="75000"/>
                  </a:schemeClr>
                </a:solidFill>
              </a:defRPr>
            </a:lvl2pPr>
            <a:lvl3pPr marL="571753" indent="0">
              <a:buNone/>
              <a:defRPr sz="1001">
                <a:solidFill>
                  <a:schemeClr val="tx1">
                    <a:tint val="75000"/>
                  </a:schemeClr>
                </a:solidFill>
              </a:defRPr>
            </a:lvl3pPr>
            <a:lvl4pPr marL="857630" indent="0">
              <a:buNone/>
              <a:defRPr sz="876">
                <a:solidFill>
                  <a:schemeClr val="tx1">
                    <a:tint val="75000"/>
                  </a:schemeClr>
                </a:solidFill>
              </a:defRPr>
            </a:lvl4pPr>
            <a:lvl5pPr marL="1143508" indent="0">
              <a:buNone/>
              <a:defRPr sz="876">
                <a:solidFill>
                  <a:schemeClr val="tx1">
                    <a:tint val="75000"/>
                  </a:schemeClr>
                </a:solidFill>
              </a:defRPr>
            </a:lvl5pPr>
            <a:lvl6pPr marL="1429384" indent="0">
              <a:buNone/>
              <a:defRPr sz="876">
                <a:solidFill>
                  <a:schemeClr val="tx1">
                    <a:tint val="75000"/>
                  </a:schemeClr>
                </a:solidFill>
              </a:defRPr>
            </a:lvl6pPr>
            <a:lvl7pPr marL="1715261" indent="0">
              <a:buNone/>
              <a:defRPr sz="876">
                <a:solidFill>
                  <a:schemeClr val="tx1">
                    <a:tint val="75000"/>
                  </a:schemeClr>
                </a:solidFill>
              </a:defRPr>
            </a:lvl7pPr>
            <a:lvl8pPr marL="2001138" indent="0">
              <a:buNone/>
              <a:defRPr sz="876">
                <a:solidFill>
                  <a:schemeClr val="tx1">
                    <a:tint val="75000"/>
                  </a:schemeClr>
                </a:solidFill>
              </a:defRPr>
            </a:lvl8pPr>
            <a:lvl9pPr marL="2287015" indent="0">
              <a:buNone/>
              <a:defRPr sz="876">
                <a:solidFill>
                  <a:schemeClr val="tx1">
                    <a:tint val="75000"/>
                  </a:schemeClr>
                </a:solidFill>
              </a:defRPr>
            </a:lvl9pPr>
          </a:lstStyle>
          <a:p>
            <a:pPr lvl="0"/>
            <a:r>
              <a:rPr lang="ru-RU" dirty="0" smtClean="0"/>
              <a:t>Образец текста</a:t>
            </a:r>
          </a:p>
        </p:txBody>
      </p:sp>
      <p:sp>
        <p:nvSpPr>
          <p:cNvPr id="4" name="Дата 3"/>
          <p:cNvSpPr>
            <a:spLocks noGrp="1"/>
          </p:cNvSpPr>
          <p:nvPr>
            <p:ph type="dt" sz="half" idx="10"/>
          </p:nvPr>
        </p:nvSpPr>
        <p:spPr/>
        <p:txBody>
          <a:bodyPr/>
          <a:lstStyle>
            <a:lvl1pPr>
              <a:defRPr/>
            </a:lvl1pPr>
          </a:lstStyle>
          <a:p>
            <a:pPr>
              <a:defRPr/>
            </a:pPr>
            <a:fld id="{BCF9C05A-34FD-4530-BE19-E4A3971AA3D1}" type="datetime1">
              <a:rPr lang="ru-RU"/>
              <a:pPr>
                <a:defRPr/>
              </a:pPr>
              <a:t>18.04.2023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5421FBE-2C89-4240-9137-AC3E2DE0370C}" type="slidenum">
              <a:rPr lang="ru-RU" altLang="ru-RU"/>
              <a:pPr>
                <a:defRPr/>
              </a:pPr>
              <a:t>‹#›</a:t>
            </a:fld>
            <a:endParaRPr lang="ru-RU" altLang="ru-RU"/>
          </a:p>
        </p:txBody>
      </p:sp>
    </p:spTree>
    <p:extLst>
      <p:ext uri="{BB962C8B-B14F-4D97-AF65-F5344CB8AC3E}">
        <p14:creationId xmlns:p14="http://schemas.microsoft.com/office/powerpoint/2010/main" val="2053538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Образец заголовка</a:t>
            </a:r>
            <a:endParaRPr lang="ru-RU" dirty="0"/>
          </a:p>
        </p:txBody>
      </p:sp>
      <p:sp>
        <p:nvSpPr>
          <p:cNvPr id="3" name="Объект 2"/>
          <p:cNvSpPr>
            <a:spLocks noGrp="1"/>
          </p:cNvSpPr>
          <p:nvPr>
            <p:ph sz="half" idx="1"/>
          </p:nvPr>
        </p:nvSpPr>
        <p:spPr>
          <a:xfrm>
            <a:off x="534593" y="1763928"/>
            <a:ext cx="4722217" cy="4989036"/>
          </a:xfrm>
        </p:spPr>
        <p:txBody>
          <a:bodyPr/>
          <a:lstStyle>
            <a:lvl1pPr>
              <a:defRPr sz="1751"/>
            </a:lvl1pPr>
            <a:lvl2pPr>
              <a:defRPr sz="1751"/>
            </a:lvl2pPr>
            <a:lvl3pPr>
              <a:defRPr sz="1751"/>
            </a:lvl3pPr>
            <a:lvl4pPr>
              <a:defRPr sz="1751"/>
            </a:lvl4pPr>
            <a:lvl5pPr>
              <a:defRPr sz="1751"/>
            </a:lvl5pPr>
            <a:lvl6pPr>
              <a:defRPr sz="1125"/>
            </a:lvl6pPr>
            <a:lvl7pPr>
              <a:defRPr sz="1125"/>
            </a:lvl7pPr>
            <a:lvl8pPr>
              <a:defRPr sz="1125"/>
            </a:lvl8pPr>
            <a:lvl9pPr>
              <a:defRPr sz="1125"/>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Объект 3"/>
          <p:cNvSpPr>
            <a:spLocks noGrp="1"/>
          </p:cNvSpPr>
          <p:nvPr>
            <p:ph sz="half" idx="2"/>
          </p:nvPr>
        </p:nvSpPr>
        <p:spPr>
          <a:xfrm>
            <a:off x="5435005" y="1763928"/>
            <a:ext cx="4722217" cy="4989036"/>
          </a:xfrm>
        </p:spPr>
        <p:txBody>
          <a:bodyPr/>
          <a:lstStyle>
            <a:lvl1pPr>
              <a:defRPr sz="1751"/>
            </a:lvl1pPr>
            <a:lvl2pPr>
              <a:defRPr sz="1751"/>
            </a:lvl2pPr>
            <a:lvl3pPr>
              <a:defRPr sz="1751"/>
            </a:lvl3pPr>
            <a:lvl4pPr>
              <a:defRPr sz="1751"/>
            </a:lvl4pPr>
            <a:lvl5pPr>
              <a:defRPr sz="1751"/>
            </a:lvl5pPr>
            <a:lvl6pPr>
              <a:defRPr sz="1125"/>
            </a:lvl6pPr>
            <a:lvl7pPr>
              <a:defRPr sz="1125"/>
            </a:lvl7pPr>
            <a:lvl8pPr>
              <a:defRPr sz="1125"/>
            </a:lvl8pPr>
            <a:lvl9pPr>
              <a:defRPr sz="1125"/>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5" name="Дата 3"/>
          <p:cNvSpPr>
            <a:spLocks noGrp="1"/>
          </p:cNvSpPr>
          <p:nvPr>
            <p:ph type="dt" sz="half" idx="10"/>
          </p:nvPr>
        </p:nvSpPr>
        <p:spPr/>
        <p:txBody>
          <a:bodyPr/>
          <a:lstStyle>
            <a:lvl1pPr>
              <a:defRPr/>
            </a:lvl1pPr>
          </a:lstStyle>
          <a:p>
            <a:pPr>
              <a:defRPr/>
            </a:pPr>
            <a:fld id="{23FCCC28-A34D-425B-A2CD-F9266B4146AD}" type="datetime1">
              <a:rPr lang="ru-RU"/>
              <a:pPr>
                <a:defRPr/>
              </a:pPr>
              <a:t>18.04.2023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2013C60-2B12-4CB3-A820-9734EAE8C440}" type="slidenum">
              <a:rPr lang="ru-RU" altLang="ru-RU"/>
              <a:pPr>
                <a:defRPr/>
              </a:pPr>
              <a:t>‹#›</a:t>
            </a:fld>
            <a:endParaRPr lang="ru-RU" altLang="ru-RU"/>
          </a:p>
        </p:txBody>
      </p:sp>
    </p:spTree>
    <p:extLst>
      <p:ext uri="{BB962C8B-B14F-4D97-AF65-F5344CB8AC3E}">
        <p14:creationId xmlns:p14="http://schemas.microsoft.com/office/powerpoint/2010/main" val="1274866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534591" y="1692179"/>
            <a:ext cx="4724074" cy="705219"/>
          </a:xfrm>
        </p:spPr>
        <p:txBody>
          <a:bodyPr anchor="b"/>
          <a:lstStyle>
            <a:lvl1pPr marL="0" indent="0">
              <a:buNone/>
              <a:defRPr sz="1500" b="1"/>
            </a:lvl1pPr>
            <a:lvl2pPr marL="285876" indent="0">
              <a:buNone/>
              <a:defRPr sz="1249" b="1"/>
            </a:lvl2pPr>
            <a:lvl3pPr marL="571753" indent="0">
              <a:buNone/>
              <a:defRPr sz="1125" b="1"/>
            </a:lvl3pPr>
            <a:lvl4pPr marL="857630" indent="0">
              <a:buNone/>
              <a:defRPr sz="1001" b="1"/>
            </a:lvl4pPr>
            <a:lvl5pPr marL="1143508" indent="0">
              <a:buNone/>
              <a:defRPr sz="1001" b="1"/>
            </a:lvl5pPr>
            <a:lvl6pPr marL="1429384" indent="0">
              <a:buNone/>
              <a:defRPr sz="1001" b="1"/>
            </a:lvl6pPr>
            <a:lvl7pPr marL="1715261" indent="0">
              <a:buNone/>
              <a:defRPr sz="1001" b="1"/>
            </a:lvl7pPr>
            <a:lvl8pPr marL="2001138" indent="0">
              <a:buNone/>
              <a:defRPr sz="1001" b="1"/>
            </a:lvl8pPr>
            <a:lvl9pPr marL="2287015" indent="0">
              <a:buNone/>
              <a:defRPr sz="1001" b="1"/>
            </a:lvl9pPr>
          </a:lstStyle>
          <a:p>
            <a:pPr lvl="0"/>
            <a:r>
              <a:rPr lang="ru-RU" smtClean="0"/>
              <a:t>Образец текста</a:t>
            </a:r>
          </a:p>
        </p:txBody>
      </p:sp>
      <p:sp>
        <p:nvSpPr>
          <p:cNvPr id="4" name="Объект 3"/>
          <p:cNvSpPr>
            <a:spLocks noGrp="1"/>
          </p:cNvSpPr>
          <p:nvPr>
            <p:ph sz="half" idx="2"/>
          </p:nvPr>
        </p:nvSpPr>
        <p:spPr>
          <a:xfrm>
            <a:off x="534591" y="2397398"/>
            <a:ext cx="4724074" cy="4355564"/>
          </a:xfrm>
        </p:spPr>
        <p:txBody>
          <a:bodyPr/>
          <a:lstStyle>
            <a:lvl1pPr>
              <a:defRPr sz="1751"/>
            </a:lvl1pPr>
            <a:lvl2pPr>
              <a:defRPr sz="1751"/>
            </a:lvl2pPr>
            <a:lvl3pPr>
              <a:defRPr sz="1751"/>
            </a:lvl3pPr>
            <a:lvl4pPr>
              <a:defRPr sz="1751"/>
            </a:lvl4pPr>
            <a:lvl5pPr>
              <a:defRPr sz="1751"/>
            </a:lvl5pPr>
            <a:lvl6pPr>
              <a:defRPr sz="1001"/>
            </a:lvl6pPr>
            <a:lvl7pPr>
              <a:defRPr sz="1001"/>
            </a:lvl7pPr>
            <a:lvl8pPr>
              <a:defRPr sz="1001"/>
            </a:lvl8pPr>
            <a:lvl9pPr>
              <a:defRPr sz="1001"/>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5" name="Текст 4"/>
          <p:cNvSpPr>
            <a:spLocks noGrp="1"/>
          </p:cNvSpPr>
          <p:nvPr>
            <p:ph type="body" sz="quarter" idx="3"/>
          </p:nvPr>
        </p:nvSpPr>
        <p:spPr>
          <a:xfrm>
            <a:off x="5431293" y="1692179"/>
            <a:ext cx="4725930" cy="705219"/>
          </a:xfrm>
        </p:spPr>
        <p:txBody>
          <a:bodyPr anchor="b"/>
          <a:lstStyle>
            <a:lvl1pPr marL="0" indent="0">
              <a:buNone/>
              <a:defRPr sz="1500" b="1"/>
            </a:lvl1pPr>
            <a:lvl2pPr marL="285876" indent="0">
              <a:buNone/>
              <a:defRPr sz="1249" b="1"/>
            </a:lvl2pPr>
            <a:lvl3pPr marL="571753" indent="0">
              <a:buNone/>
              <a:defRPr sz="1125" b="1"/>
            </a:lvl3pPr>
            <a:lvl4pPr marL="857630" indent="0">
              <a:buNone/>
              <a:defRPr sz="1001" b="1"/>
            </a:lvl4pPr>
            <a:lvl5pPr marL="1143508" indent="0">
              <a:buNone/>
              <a:defRPr sz="1001" b="1"/>
            </a:lvl5pPr>
            <a:lvl6pPr marL="1429384" indent="0">
              <a:buNone/>
              <a:defRPr sz="1001" b="1"/>
            </a:lvl6pPr>
            <a:lvl7pPr marL="1715261" indent="0">
              <a:buNone/>
              <a:defRPr sz="1001" b="1"/>
            </a:lvl7pPr>
            <a:lvl8pPr marL="2001138" indent="0">
              <a:buNone/>
              <a:defRPr sz="1001" b="1"/>
            </a:lvl8pPr>
            <a:lvl9pPr marL="2287015" indent="0">
              <a:buNone/>
              <a:defRPr sz="1001" b="1"/>
            </a:lvl9pPr>
          </a:lstStyle>
          <a:p>
            <a:pPr lvl="0"/>
            <a:r>
              <a:rPr lang="ru-RU" dirty="0" smtClean="0"/>
              <a:t>Образец текста</a:t>
            </a:r>
          </a:p>
        </p:txBody>
      </p:sp>
      <p:sp>
        <p:nvSpPr>
          <p:cNvPr id="6" name="Объект 5"/>
          <p:cNvSpPr>
            <a:spLocks noGrp="1"/>
          </p:cNvSpPr>
          <p:nvPr>
            <p:ph sz="quarter" idx="4"/>
          </p:nvPr>
        </p:nvSpPr>
        <p:spPr>
          <a:xfrm>
            <a:off x="5431293" y="2397398"/>
            <a:ext cx="4725930" cy="4355564"/>
          </a:xfrm>
        </p:spPr>
        <p:txBody>
          <a:bodyPr/>
          <a:lstStyle>
            <a:lvl1pPr>
              <a:defRPr sz="1751"/>
            </a:lvl1pPr>
            <a:lvl2pPr>
              <a:defRPr sz="1751"/>
            </a:lvl2pPr>
            <a:lvl3pPr>
              <a:defRPr sz="1751"/>
            </a:lvl3pPr>
            <a:lvl4pPr>
              <a:defRPr sz="1751"/>
            </a:lvl4pPr>
            <a:lvl5pPr>
              <a:defRPr sz="1751"/>
            </a:lvl5pPr>
            <a:lvl6pPr>
              <a:defRPr sz="1001"/>
            </a:lvl6pPr>
            <a:lvl7pPr>
              <a:defRPr sz="1001"/>
            </a:lvl7pPr>
            <a:lvl8pPr>
              <a:defRPr sz="1001"/>
            </a:lvl8pPr>
            <a:lvl9pPr>
              <a:defRPr sz="1001"/>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Дата 3"/>
          <p:cNvSpPr>
            <a:spLocks noGrp="1"/>
          </p:cNvSpPr>
          <p:nvPr>
            <p:ph type="dt" sz="half" idx="10"/>
          </p:nvPr>
        </p:nvSpPr>
        <p:spPr/>
        <p:txBody>
          <a:bodyPr/>
          <a:lstStyle>
            <a:lvl1pPr>
              <a:defRPr/>
            </a:lvl1pPr>
          </a:lstStyle>
          <a:p>
            <a:pPr>
              <a:defRPr/>
            </a:pPr>
            <a:fld id="{5233E316-661F-49DC-A2AF-190EABA69487}" type="datetime1">
              <a:rPr lang="ru-RU"/>
              <a:pPr>
                <a:defRPr/>
              </a:pPr>
              <a:t>18.04.2023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71429023-34FD-493D-AC86-406C9270E4A0}" type="slidenum">
              <a:rPr lang="ru-RU" altLang="ru-RU"/>
              <a:pPr>
                <a:defRPr/>
              </a:pPr>
              <a:t>‹#›</a:t>
            </a:fld>
            <a:endParaRPr lang="ru-RU" altLang="ru-RU"/>
          </a:p>
        </p:txBody>
      </p:sp>
    </p:spTree>
    <p:extLst>
      <p:ext uri="{BB962C8B-B14F-4D97-AF65-F5344CB8AC3E}">
        <p14:creationId xmlns:p14="http://schemas.microsoft.com/office/powerpoint/2010/main" val="3769749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EC5AF238-AF0F-4EE0-8924-C38262DBC53E}" type="datetime1">
              <a:rPr lang="ru-RU"/>
              <a:pPr>
                <a:defRPr/>
              </a:pPr>
              <a:t>18.04.2023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89D59676-7D57-4A97-AB98-838420FFDDCA}" type="slidenum">
              <a:rPr lang="ru-RU" altLang="ru-RU"/>
              <a:pPr>
                <a:defRPr/>
              </a:pPr>
              <a:t>‹#›</a:t>
            </a:fld>
            <a:endParaRPr lang="ru-RU" altLang="ru-RU"/>
          </a:p>
        </p:txBody>
      </p:sp>
    </p:spTree>
    <p:extLst>
      <p:ext uri="{BB962C8B-B14F-4D97-AF65-F5344CB8AC3E}">
        <p14:creationId xmlns:p14="http://schemas.microsoft.com/office/powerpoint/2010/main" val="1422445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A1B6158D-F2B1-4504-86EA-22CB4C01B57C}" type="datetime1">
              <a:rPr lang="ru-RU"/>
              <a:pPr>
                <a:defRPr/>
              </a:pPr>
              <a:t>18.04.2023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DA09AB79-9049-4470-B7DD-0073F9170A41}" type="slidenum">
              <a:rPr lang="ru-RU" altLang="ru-RU"/>
              <a:pPr>
                <a:defRPr/>
              </a:pPr>
              <a:t>‹#›</a:t>
            </a:fld>
            <a:endParaRPr lang="ru-RU" altLang="ru-RU"/>
          </a:p>
        </p:txBody>
      </p:sp>
    </p:spTree>
    <p:extLst>
      <p:ext uri="{BB962C8B-B14F-4D97-AF65-F5344CB8AC3E}">
        <p14:creationId xmlns:p14="http://schemas.microsoft.com/office/powerpoint/2010/main" val="1480655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595" y="300987"/>
            <a:ext cx="3517533" cy="1280945"/>
          </a:xfrm>
        </p:spPr>
        <p:txBody>
          <a:bodyPr anchor="b"/>
          <a:lstStyle>
            <a:lvl1pPr algn="l">
              <a:defRPr sz="1249" b="1"/>
            </a:lvl1pPr>
          </a:lstStyle>
          <a:p>
            <a:r>
              <a:rPr lang="ru-RU" smtClean="0"/>
              <a:t>Образец заголовка</a:t>
            </a:r>
            <a:endParaRPr lang="ru-RU"/>
          </a:p>
        </p:txBody>
      </p:sp>
      <p:sp>
        <p:nvSpPr>
          <p:cNvPr id="3" name="Объект 2"/>
          <p:cNvSpPr>
            <a:spLocks noGrp="1"/>
          </p:cNvSpPr>
          <p:nvPr>
            <p:ph idx="1"/>
          </p:nvPr>
        </p:nvSpPr>
        <p:spPr>
          <a:xfrm>
            <a:off x="4180203" y="300991"/>
            <a:ext cx="5977020" cy="6451973"/>
          </a:xfrm>
        </p:spPr>
        <p:txBody>
          <a:bodyPr/>
          <a:lstStyle>
            <a:lvl1pPr>
              <a:defRPr sz="2001"/>
            </a:lvl1pPr>
            <a:lvl2pPr>
              <a:defRPr sz="1751"/>
            </a:lvl2pPr>
            <a:lvl3pPr>
              <a:defRPr sz="1500"/>
            </a:lvl3pPr>
            <a:lvl4pPr>
              <a:defRPr sz="1249"/>
            </a:lvl4pPr>
            <a:lvl5pPr>
              <a:defRPr sz="1249"/>
            </a:lvl5pPr>
            <a:lvl6pPr>
              <a:defRPr sz="1249"/>
            </a:lvl6pPr>
            <a:lvl7pPr>
              <a:defRPr sz="1249"/>
            </a:lvl7pPr>
            <a:lvl8pPr>
              <a:defRPr sz="1249"/>
            </a:lvl8pPr>
            <a:lvl9pPr>
              <a:defRPr sz="1249"/>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534595" y="1581936"/>
            <a:ext cx="3517533" cy="5171028"/>
          </a:xfrm>
        </p:spPr>
        <p:txBody>
          <a:bodyPr/>
          <a:lstStyle>
            <a:lvl1pPr marL="0" indent="0">
              <a:buNone/>
              <a:defRPr sz="876"/>
            </a:lvl1pPr>
            <a:lvl2pPr marL="285876" indent="0">
              <a:buNone/>
              <a:defRPr sz="750"/>
            </a:lvl2pPr>
            <a:lvl3pPr marL="571753" indent="0">
              <a:buNone/>
              <a:defRPr sz="625"/>
            </a:lvl3pPr>
            <a:lvl4pPr marL="857630" indent="0">
              <a:buNone/>
              <a:defRPr sz="564"/>
            </a:lvl4pPr>
            <a:lvl5pPr marL="1143508" indent="0">
              <a:buNone/>
              <a:defRPr sz="564"/>
            </a:lvl5pPr>
            <a:lvl6pPr marL="1429384" indent="0">
              <a:buNone/>
              <a:defRPr sz="564"/>
            </a:lvl6pPr>
            <a:lvl7pPr marL="1715261" indent="0">
              <a:buNone/>
              <a:defRPr sz="564"/>
            </a:lvl7pPr>
            <a:lvl8pPr marL="2001138" indent="0">
              <a:buNone/>
              <a:defRPr sz="564"/>
            </a:lvl8pPr>
            <a:lvl9pPr marL="2287015" indent="0">
              <a:buNone/>
              <a:defRPr sz="564"/>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662A07E-8E2C-489D-B740-73C219EEDD42}" type="datetime1">
              <a:rPr lang="ru-RU"/>
              <a:pPr>
                <a:defRPr/>
              </a:pPr>
              <a:t>18.04.2023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E647E312-883A-4586-8D22-52243A995AD6}" type="slidenum">
              <a:rPr lang="ru-RU" altLang="ru-RU"/>
              <a:pPr>
                <a:defRPr/>
              </a:pPr>
              <a:t>‹#›</a:t>
            </a:fld>
            <a:endParaRPr lang="ru-RU" altLang="ru-RU"/>
          </a:p>
        </p:txBody>
      </p:sp>
    </p:spTree>
    <p:extLst>
      <p:ext uri="{BB962C8B-B14F-4D97-AF65-F5344CB8AC3E}">
        <p14:creationId xmlns:p14="http://schemas.microsoft.com/office/powerpoint/2010/main" val="294080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95670" y="5291773"/>
            <a:ext cx="6415088" cy="624724"/>
          </a:xfrm>
        </p:spPr>
        <p:txBody>
          <a:bodyPr anchor="b"/>
          <a:lstStyle>
            <a:lvl1pPr algn="l">
              <a:defRPr sz="1249" b="1"/>
            </a:lvl1pPr>
          </a:lstStyle>
          <a:p>
            <a:r>
              <a:rPr lang="ru-RU" smtClean="0"/>
              <a:t>Образец заголовка</a:t>
            </a:r>
            <a:endParaRPr lang="ru-RU"/>
          </a:p>
        </p:txBody>
      </p:sp>
      <p:sp>
        <p:nvSpPr>
          <p:cNvPr id="3" name="Рисунок 2"/>
          <p:cNvSpPr>
            <a:spLocks noGrp="1"/>
          </p:cNvSpPr>
          <p:nvPr>
            <p:ph type="pic" idx="1"/>
          </p:nvPr>
        </p:nvSpPr>
        <p:spPr>
          <a:xfrm>
            <a:off x="2095670" y="675471"/>
            <a:ext cx="6415088" cy="4535805"/>
          </a:xfrm>
        </p:spPr>
        <p:txBody>
          <a:bodyPr rtlCol="0">
            <a:normAutofit/>
          </a:bodyPr>
          <a:lstStyle>
            <a:lvl1pPr marL="0" indent="0">
              <a:buNone/>
              <a:defRPr sz="2001"/>
            </a:lvl1pPr>
            <a:lvl2pPr marL="285876" indent="0">
              <a:buNone/>
              <a:defRPr sz="1751"/>
            </a:lvl2pPr>
            <a:lvl3pPr marL="571753" indent="0">
              <a:buNone/>
              <a:defRPr sz="1500"/>
            </a:lvl3pPr>
            <a:lvl4pPr marL="857630" indent="0">
              <a:buNone/>
              <a:defRPr sz="1249"/>
            </a:lvl4pPr>
            <a:lvl5pPr marL="1143508" indent="0">
              <a:buNone/>
              <a:defRPr sz="1249"/>
            </a:lvl5pPr>
            <a:lvl6pPr marL="1429384" indent="0">
              <a:buNone/>
              <a:defRPr sz="1249"/>
            </a:lvl6pPr>
            <a:lvl7pPr marL="1715261" indent="0">
              <a:buNone/>
              <a:defRPr sz="1249"/>
            </a:lvl7pPr>
            <a:lvl8pPr marL="2001138" indent="0">
              <a:buNone/>
              <a:defRPr sz="1249"/>
            </a:lvl8pPr>
            <a:lvl9pPr marL="2287015" indent="0">
              <a:buNone/>
              <a:defRPr sz="1249"/>
            </a:lvl9pPr>
          </a:lstStyle>
          <a:p>
            <a:pPr lvl="0"/>
            <a:endParaRPr lang="ru-RU" noProof="0"/>
          </a:p>
        </p:txBody>
      </p:sp>
      <p:sp>
        <p:nvSpPr>
          <p:cNvPr id="4" name="Текст 3"/>
          <p:cNvSpPr>
            <a:spLocks noGrp="1"/>
          </p:cNvSpPr>
          <p:nvPr>
            <p:ph type="body" sz="half" idx="2"/>
          </p:nvPr>
        </p:nvSpPr>
        <p:spPr>
          <a:xfrm>
            <a:off x="2095670" y="5916497"/>
            <a:ext cx="6415088" cy="887211"/>
          </a:xfrm>
        </p:spPr>
        <p:txBody>
          <a:bodyPr/>
          <a:lstStyle>
            <a:lvl1pPr marL="0" indent="0">
              <a:buNone/>
              <a:defRPr sz="876"/>
            </a:lvl1pPr>
            <a:lvl2pPr marL="285876" indent="0">
              <a:buNone/>
              <a:defRPr sz="750"/>
            </a:lvl2pPr>
            <a:lvl3pPr marL="571753" indent="0">
              <a:buNone/>
              <a:defRPr sz="625"/>
            </a:lvl3pPr>
            <a:lvl4pPr marL="857630" indent="0">
              <a:buNone/>
              <a:defRPr sz="564"/>
            </a:lvl4pPr>
            <a:lvl5pPr marL="1143508" indent="0">
              <a:buNone/>
              <a:defRPr sz="564"/>
            </a:lvl5pPr>
            <a:lvl6pPr marL="1429384" indent="0">
              <a:buNone/>
              <a:defRPr sz="564"/>
            </a:lvl6pPr>
            <a:lvl7pPr marL="1715261" indent="0">
              <a:buNone/>
              <a:defRPr sz="564"/>
            </a:lvl7pPr>
            <a:lvl8pPr marL="2001138" indent="0">
              <a:buNone/>
              <a:defRPr sz="564"/>
            </a:lvl8pPr>
            <a:lvl9pPr marL="2287015" indent="0">
              <a:buNone/>
              <a:defRPr sz="564"/>
            </a:lvl9pPr>
          </a:lstStyle>
          <a:p>
            <a:pPr lvl="0"/>
            <a:r>
              <a:rPr lang="ru-RU" dirty="0" smtClean="0"/>
              <a:t>Образец текста</a:t>
            </a:r>
          </a:p>
        </p:txBody>
      </p:sp>
      <p:sp>
        <p:nvSpPr>
          <p:cNvPr id="5" name="Дата 3"/>
          <p:cNvSpPr>
            <a:spLocks noGrp="1"/>
          </p:cNvSpPr>
          <p:nvPr>
            <p:ph type="dt" sz="half" idx="10"/>
          </p:nvPr>
        </p:nvSpPr>
        <p:spPr/>
        <p:txBody>
          <a:bodyPr/>
          <a:lstStyle>
            <a:lvl1pPr>
              <a:defRPr/>
            </a:lvl1pPr>
          </a:lstStyle>
          <a:p>
            <a:pPr>
              <a:defRPr/>
            </a:pPr>
            <a:fld id="{701C5578-2F51-420D-B07C-EDB981BD0788}" type="datetime1">
              <a:rPr lang="ru-RU"/>
              <a:pPr>
                <a:defRPr/>
              </a:pPr>
              <a:t>18.04.2023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B841376-2931-4F58-A164-6548F4E00422}" type="slidenum">
              <a:rPr lang="ru-RU" altLang="ru-RU"/>
              <a:pPr>
                <a:defRPr/>
              </a:pPr>
              <a:t>‹#›</a:t>
            </a:fld>
            <a:endParaRPr lang="ru-RU" altLang="ru-RU"/>
          </a:p>
        </p:txBody>
      </p:sp>
    </p:spTree>
    <p:extLst>
      <p:ext uri="{BB962C8B-B14F-4D97-AF65-F5344CB8AC3E}">
        <p14:creationId xmlns:p14="http://schemas.microsoft.com/office/powerpoint/2010/main" val="492499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534988" y="303213"/>
            <a:ext cx="9621837" cy="125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534988" y="1763713"/>
            <a:ext cx="9621837" cy="498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534988" y="7007225"/>
            <a:ext cx="2493962" cy="401638"/>
          </a:xfrm>
          <a:prstGeom prst="rect">
            <a:avLst/>
          </a:prstGeom>
        </p:spPr>
        <p:txBody>
          <a:bodyPr vert="horz" lIns="91440" tIns="45720" rIns="91440" bIns="45720" rtlCol="0" anchor="ctr"/>
          <a:lstStyle>
            <a:lvl1pPr algn="l">
              <a:defRPr sz="750">
                <a:solidFill>
                  <a:schemeClr val="tx1">
                    <a:tint val="75000"/>
                  </a:schemeClr>
                </a:solidFill>
              </a:defRPr>
            </a:lvl1pPr>
          </a:lstStyle>
          <a:p>
            <a:pPr>
              <a:defRPr/>
            </a:pPr>
            <a:fld id="{E98D1C44-96F7-4934-886A-0BECD8021FFD}" type="datetime1">
              <a:rPr lang="ru-RU"/>
              <a:pPr>
                <a:defRPr/>
              </a:pPr>
              <a:t>18.04.2023</a:t>
            </a:fld>
            <a:endParaRPr lang="ru-RU"/>
          </a:p>
        </p:txBody>
      </p:sp>
      <p:sp>
        <p:nvSpPr>
          <p:cNvPr id="5" name="Нижний колонтитул 4"/>
          <p:cNvSpPr>
            <a:spLocks noGrp="1"/>
          </p:cNvSpPr>
          <p:nvPr>
            <p:ph type="ftr" sz="quarter" idx="3"/>
          </p:nvPr>
        </p:nvSpPr>
        <p:spPr>
          <a:xfrm>
            <a:off x="3652838" y="7007225"/>
            <a:ext cx="3386137" cy="401638"/>
          </a:xfrm>
          <a:prstGeom prst="rect">
            <a:avLst/>
          </a:prstGeom>
        </p:spPr>
        <p:txBody>
          <a:bodyPr vert="horz" lIns="91440" tIns="45720" rIns="91440" bIns="45720" rtlCol="0" anchor="ctr"/>
          <a:lstStyle>
            <a:lvl1pPr algn="ctr">
              <a:defRPr sz="750">
                <a:solidFill>
                  <a:schemeClr val="tx1">
                    <a:tint val="75000"/>
                  </a:schemeClr>
                </a:solidFill>
              </a:defRPr>
            </a:lvl1pPr>
          </a:lstStyle>
          <a:p>
            <a:pPr>
              <a:defRPr/>
            </a:pPr>
            <a:endParaRPr lang="ru-RU"/>
          </a:p>
        </p:txBody>
      </p:sp>
      <p:sp>
        <p:nvSpPr>
          <p:cNvPr id="6" name="Номер слайда 5"/>
          <p:cNvSpPr>
            <a:spLocks noGrp="1"/>
          </p:cNvSpPr>
          <p:nvPr>
            <p:ph type="sldNum" sz="quarter" idx="4"/>
          </p:nvPr>
        </p:nvSpPr>
        <p:spPr>
          <a:xfrm>
            <a:off x="7662863" y="7007225"/>
            <a:ext cx="2493962" cy="401638"/>
          </a:xfrm>
          <a:prstGeom prst="rect">
            <a:avLst/>
          </a:prstGeom>
        </p:spPr>
        <p:txBody>
          <a:bodyPr vert="horz" lIns="91440" tIns="45720" rIns="91440" bIns="45720" rtlCol="0" anchor="ctr"/>
          <a:lstStyle>
            <a:lvl1pPr algn="r">
              <a:defRPr sz="750">
                <a:solidFill>
                  <a:schemeClr val="tx1">
                    <a:tint val="75000"/>
                  </a:schemeClr>
                </a:solidFill>
              </a:defRPr>
            </a:lvl1pPr>
          </a:lstStyle>
          <a:p>
            <a:pPr>
              <a:defRPr/>
            </a:pPr>
            <a:fld id="{E4780327-92F7-4450-9AEC-C523D554EDC5}"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571500" rtl="0" eaLnBrk="0" fontAlgn="base" hangingPunct="0">
        <a:spcBef>
          <a:spcPct val="0"/>
        </a:spcBef>
        <a:spcAft>
          <a:spcPct val="0"/>
        </a:spcAft>
        <a:defRPr sz="1900" kern="1200">
          <a:solidFill>
            <a:schemeClr val="tx1"/>
          </a:solidFill>
          <a:latin typeface="+mj-lt"/>
          <a:ea typeface="+mj-ea"/>
          <a:cs typeface="+mj-cs"/>
        </a:defRPr>
      </a:lvl1pPr>
      <a:lvl2pPr algn="ctr" defTabSz="571500" rtl="0" eaLnBrk="0" fontAlgn="base" hangingPunct="0">
        <a:spcBef>
          <a:spcPct val="0"/>
        </a:spcBef>
        <a:spcAft>
          <a:spcPct val="0"/>
        </a:spcAft>
        <a:defRPr sz="1900">
          <a:solidFill>
            <a:schemeClr val="tx1"/>
          </a:solidFill>
          <a:latin typeface="Arial" panose="020B0604020202020204" pitchFamily="34" charset="0"/>
        </a:defRPr>
      </a:lvl2pPr>
      <a:lvl3pPr algn="ctr" defTabSz="571500" rtl="0" eaLnBrk="0" fontAlgn="base" hangingPunct="0">
        <a:spcBef>
          <a:spcPct val="0"/>
        </a:spcBef>
        <a:spcAft>
          <a:spcPct val="0"/>
        </a:spcAft>
        <a:defRPr sz="1900">
          <a:solidFill>
            <a:schemeClr val="tx1"/>
          </a:solidFill>
          <a:latin typeface="Arial" panose="020B0604020202020204" pitchFamily="34" charset="0"/>
        </a:defRPr>
      </a:lvl3pPr>
      <a:lvl4pPr algn="ctr" defTabSz="571500" rtl="0" eaLnBrk="0" fontAlgn="base" hangingPunct="0">
        <a:spcBef>
          <a:spcPct val="0"/>
        </a:spcBef>
        <a:spcAft>
          <a:spcPct val="0"/>
        </a:spcAft>
        <a:defRPr sz="1900">
          <a:solidFill>
            <a:schemeClr val="tx1"/>
          </a:solidFill>
          <a:latin typeface="Arial" panose="020B0604020202020204" pitchFamily="34" charset="0"/>
        </a:defRPr>
      </a:lvl4pPr>
      <a:lvl5pPr algn="ctr" defTabSz="571500" rtl="0" eaLnBrk="0" fontAlgn="base" hangingPunct="0">
        <a:spcBef>
          <a:spcPct val="0"/>
        </a:spcBef>
        <a:spcAft>
          <a:spcPct val="0"/>
        </a:spcAft>
        <a:defRPr sz="1900">
          <a:solidFill>
            <a:schemeClr val="tx1"/>
          </a:solidFill>
          <a:latin typeface="Arial" panose="020B0604020202020204" pitchFamily="34" charset="0"/>
        </a:defRPr>
      </a:lvl5pPr>
      <a:lvl6pPr marL="390997" algn="ctr" defTabSz="571563" rtl="0" fontAlgn="base">
        <a:spcBef>
          <a:spcPct val="0"/>
        </a:spcBef>
        <a:spcAft>
          <a:spcPct val="0"/>
        </a:spcAft>
        <a:defRPr sz="1967">
          <a:solidFill>
            <a:schemeClr val="tx1"/>
          </a:solidFill>
          <a:latin typeface="Arial" panose="020B0604020202020204" pitchFamily="34" charset="0"/>
        </a:defRPr>
      </a:lvl6pPr>
      <a:lvl7pPr marL="781995" algn="ctr" defTabSz="571563" rtl="0" fontAlgn="base">
        <a:spcBef>
          <a:spcPct val="0"/>
        </a:spcBef>
        <a:spcAft>
          <a:spcPct val="0"/>
        </a:spcAft>
        <a:defRPr sz="1967">
          <a:solidFill>
            <a:schemeClr val="tx1"/>
          </a:solidFill>
          <a:latin typeface="Arial" panose="020B0604020202020204" pitchFamily="34" charset="0"/>
        </a:defRPr>
      </a:lvl7pPr>
      <a:lvl8pPr marL="1172992" algn="ctr" defTabSz="571563" rtl="0" fontAlgn="base">
        <a:spcBef>
          <a:spcPct val="0"/>
        </a:spcBef>
        <a:spcAft>
          <a:spcPct val="0"/>
        </a:spcAft>
        <a:defRPr sz="1967">
          <a:solidFill>
            <a:schemeClr val="tx1"/>
          </a:solidFill>
          <a:latin typeface="Arial" panose="020B0604020202020204" pitchFamily="34" charset="0"/>
        </a:defRPr>
      </a:lvl8pPr>
      <a:lvl9pPr marL="1563990" algn="ctr" defTabSz="571563" rtl="0" fontAlgn="base">
        <a:spcBef>
          <a:spcPct val="0"/>
        </a:spcBef>
        <a:spcAft>
          <a:spcPct val="0"/>
        </a:spcAft>
        <a:defRPr sz="1967">
          <a:solidFill>
            <a:schemeClr val="tx1"/>
          </a:solidFill>
          <a:latin typeface="Arial" panose="020B0604020202020204" pitchFamily="34" charset="0"/>
        </a:defRPr>
      </a:lvl9pPr>
    </p:titleStyle>
    <p:bodyStyle>
      <a:lvl1pPr marL="212725" indent="-212725" algn="l" defTabSz="571500"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mn-ea"/>
          <a:cs typeface="+mn-cs"/>
        </a:defRPr>
      </a:lvl1pPr>
      <a:lvl2pPr marL="463550" indent="-177800" algn="l" defTabSz="571500"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mn-ea"/>
          <a:cs typeface="+mn-cs"/>
        </a:defRPr>
      </a:lvl2pPr>
      <a:lvl3pPr marL="712788" indent="-141288" algn="l" defTabSz="571500"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mn-ea"/>
          <a:cs typeface="+mn-cs"/>
        </a:defRPr>
      </a:lvl3pPr>
      <a:lvl4pPr marL="998538" indent="-141288" algn="l" defTabSz="571500"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mn-ea"/>
          <a:cs typeface="+mn-cs"/>
        </a:defRPr>
      </a:lvl4pPr>
      <a:lvl5pPr marL="1284288" indent="-141288" algn="l" defTabSz="571500"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mn-ea"/>
          <a:cs typeface="+mn-cs"/>
        </a:defRPr>
      </a:lvl5pPr>
      <a:lvl6pPr marL="1572323" indent="-142939" algn="l" defTabSz="571753" rtl="0" eaLnBrk="1" latinLnBrk="0" hangingPunct="1">
        <a:spcBef>
          <a:spcPct val="20000"/>
        </a:spcBef>
        <a:buFont typeface="Arial" panose="020B0604020202020204" pitchFamily="34" charset="0"/>
        <a:buChar char="•"/>
        <a:defRPr sz="1249" kern="1200">
          <a:solidFill>
            <a:schemeClr val="tx1"/>
          </a:solidFill>
          <a:latin typeface="+mn-lt"/>
          <a:ea typeface="+mn-ea"/>
          <a:cs typeface="+mn-cs"/>
        </a:defRPr>
      </a:lvl6pPr>
      <a:lvl7pPr marL="1858199" indent="-142939" algn="l" defTabSz="571753" rtl="0" eaLnBrk="1" latinLnBrk="0" hangingPunct="1">
        <a:spcBef>
          <a:spcPct val="20000"/>
        </a:spcBef>
        <a:buFont typeface="Arial" panose="020B0604020202020204" pitchFamily="34" charset="0"/>
        <a:buChar char="•"/>
        <a:defRPr sz="1249" kern="1200">
          <a:solidFill>
            <a:schemeClr val="tx1"/>
          </a:solidFill>
          <a:latin typeface="+mn-lt"/>
          <a:ea typeface="+mn-ea"/>
          <a:cs typeface="+mn-cs"/>
        </a:defRPr>
      </a:lvl7pPr>
      <a:lvl8pPr marL="2144077" indent="-142939" algn="l" defTabSz="571753" rtl="0" eaLnBrk="1" latinLnBrk="0" hangingPunct="1">
        <a:spcBef>
          <a:spcPct val="20000"/>
        </a:spcBef>
        <a:buFont typeface="Arial" panose="020B0604020202020204" pitchFamily="34" charset="0"/>
        <a:buChar char="•"/>
        <a:defRPr sz="1249" kern="1200">
          <a:solidFill>
            <a:schemeClr val="tx1"/>
          </a:solidFill>
          <a:latin typeface="+mn-lt"/>
          <a:ea typeface="+mn-ea"/>
          <a:cs typeface="+mn-cs"/>
        </a:defRPr>
      </a:lvl8pPr>
      <a:lvl9pPr marL="2429952" indent="-142939" algn="l" defTabSz="571753" rtl="0" eaLnBrk="1" latinLnBrk="0" hangingPunct="1">
        <a:spcBef>
          <a:spcPct val="20000"/>
        </a:spcBef>
        <a:buFont typeface="Arial" panose="020B0604020202020204" pitchFamily="34" charset="0"/>
        <a:buChar char="•"/>
        <a:defRPr sz="1249" kern="1200">
          <a:solidFill>
            <a:schemeClr val="tx1"/>
          </a:solidFill>
          <a:latin typeface="+mn-lt"/>
          <a:ea typeface="+mn-ea"/>
          <a:cs typeface="+mn-cs"/>
        </a:defRPr>
      </a:lvl9pPr>
    </p:bodyStyle>
    <p:otherStyle>
      <a:defPPr>
        <a:defRPr lang="ru-RU"/>
      </a:defPPr>
      <a:lvl1pPr marL="0" algn="l" defTabSz="571753" rtl="0" eaLnBrk="1" latinLnBrk="0" hangingPunct="1">
        <a:defRPr sz="1125" kern="1200">
          <a:solidFill>
            <a:schemeClr val="tx1"/>
          </a:solidFill>
          <a:latin typeface="+mn-lt"/>
          <a:ea typeface="+mn-ea"/>
          <a:cs typeface="+mn-cs"/>
        </a:defRPr>
      </a:lvl1pPr>
      <a:lvl2pPr marL="285876" algn="l" defTabSz="571753" rtl="0" eaLnBrk="1" latinLnBrk="0" hangingPunct="1">
        <a:defRPr sz="1125" kern="1200">
          <a:solidFill>
            <a:schemeClr val="tx1"/>
          </a:solidFill>
          <a:latin typeface="+mn-lt"/>
          <a:ea typeface="+mn-ea"/>
          <a:cs typeface="+mn-cs"/>
        </a:defRPr>
      </a:lvl2pPr>
      <a:lvl3pPr marL="571753" algn="l" defTabSz="571753" rtl="0" eaLnBrk="1" latinLnBrk="0" hangingPunct="1">
        <a:defRPr sz="1125" kern="1200">
          <a:solidFill>
            <a:schemeClr val="tx1"/>
          </a:solidFill>
          <a:latin typeface="+mn-lt"/>
          <a:ea typeface="+mn-ea"/>
          <a:cs typeface="+mn-cs"/>
        </a:defRPr>
      </a:lvl3pPr>
      <a:lvl4pPr marL="857630" algn="l" defTabSz="571753" rtl="0" eaLnBrk="1" latinLnBrk="0" hangingPunct="1">
        <a:defRPr sz="1125" kern="1200">
          <a:solidFill>
            <a:schemeClr val="tx1"/>
          </a:solidFill>
          <a:latin typeface="+mn-lt"/>
          <a:ea typeface="+mn-ea"/>
          <a:cs typeface="+mn-cs"/>
        </a:defRPr>
      </a:lvl4pPr>
      <a:lvl5pPr marL="1143508" algn="l" defTabSz="571753" rtl="0" eaLnBrk="1" latinLnBrk="0" hangingPunct="1">
        <a:defRPr sz="1125" kern="1200">
          <a:solidFill>
            <a:schemeClr val="tx1"/>
          </a:solidFill>
          <a:latin typeface="+mn-lt"/>
          <a:ea typeface="+mn-ea"/>
          <a:cs typeface="+mn-cs"/>
        </a:defRPr>
      </a:lvl5pPr>
      <a:lvl6pPr marL="1429384" algn="l" defTabSz="571753" rtl="0" eaLnBrk="1" latinLnBrk="0" hangingPunct="1">
        <a:defRPr sz="1125" kern="1200">
          <a:solidFill>
            <a:schemeClr val="tx1"/>
          </a:solidFill>
          <a:latin typeface="+mn-lt"/>
          <a:ea typeface="+mn-ea"/>
          <a:cs typeface="+mn-cs"/>
        </a:defRPr>
      </a:lvl6pPr>
      <a:lvl7pPr marL="1715261" algn="l" defTabSz="571753" rtl="0" eaLnBrk="1" latinLnBrk="0" hangingPunct="1">
        <a:defRPr sz="1125" kern="1200">
          <a:solidFill>
            <a:schemeClr val="tx1"/>
          </a:solidFill>
          <a:latin typeface="+mn-lt"/>
          <a:ea typeface="+mn-ea"/>
          <a:cs typeface="+mn-cs"/>
        </a:defRPr>
      </a:lvl7pPr>
      <a:lvl8pPr marL="2001138" algn="l" defTabSz="571753" rtl="0" eaLnBrk="1" latinLnBrk="0" hangingPunct="1">
        <a:defRPr sz="1125" kern="1200">
          <a:solidFill>
            <a:schemeClr val="tx1"/>
          </a:solidFill>
          <a:latin typeface="+mn-lt"/>
          <a:ea typeface="+mn-ea"/>
          <a:cs typeface="+mn-cs"/>
        </a:defRPr>
      </a:lvl8pPr>
      <a:lvl9pPr marL="2287015" algn="l" defTabSz="571753" rtl="0" eaLnBrk="1" latinLnBrk="0" hangingPunct="1">
        <a:defRPr sz="112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Holder 2"/>
          <p:cNvSpPr>
            <a:spLocks noGrp="1"/>
          </p:cNvSpPr>
          <p:nvPr>
            <p:ph type="title"/>
          </p:nvPr>
        </p:nvSpPr>
        <p:spPr bwMode="auto">
          <a:xfrm>
            <a:off x="4116388" y="1641475"/>
            <a:ext cx="591978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endParaRPr lang="ru-RU" altLang="ru-RU" smtClean="0"/>
          </a:p>
        </p:txBody>
      </p:sp>
      <p:sp>
        <p:nvSpPr>
          <p:cNvPr id="2051" name="Holder 3"/>
          <p:cNvSpPr>
            <a:spLocks noGrp="1"/>
          </p:cNvSpPr>
          <p:nvPr>
            <p:ph type="body" idx="1"/>
          </p:nvPr>
        </p:nvSpPr>
        <p:spPr bwMode="auto">
          <a:xfrm>
            <a:off x="3587750" y="2247900"/>
            <a:ext cx="66262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endParaRPr lang="ru-RU" altLang="ru-RU" smtClean="0"/>
          </a:p>
        </p:txBody>
      </p:sp>
      <p:sp>
        <p:nvSpPr>
          <p:cNvPr id="4" name="Holder 4"/>
          <p:cNvSpPr>
            <a:spLocks noGrp="1"/>
          </p:cNvSpPr>
          <p:nvPr>
            <p:ph type="ftr" sz="quarter" idx="5"/>
          </p:nvPr>
        </p:nvSpPr>
        <p:spPr>
          <a:xfrm>
            <a:off x="3635375" y="7031038"/>
            <a:ext cx="3421063" cy="276225"/>
          </a:xfrm>
          <a:prstGeom prst="rect">
            <a:avLst/>
          </a:prstGeom>
        </p:spPr>
        <p:txBody>
          <a:bodyPr wrap="square" lIns="0" tIns="0" rIns="0" bIns="0">
            <a:spAutoFit/>
          </a:bodyPr>
          <a:lstStyle>
            <a:lvl1pPr algn="ctr">
              <a:defRPr>
                <a:solidFill>
                  <a:schemeClr val="tx1">
                    <a:tint val="75000"/>
                  </a:schemeClr>
                </a:solidFill>
              </a:defRPr>
            </a:lvl1pPr>
          </a:lstStyle>
          <a:p>
            <a:pPr>
              <a:defRPr/>
            </a:pPr>
            <a:endParaRPr lang="ru-RU"/>
          </a:p>
        </p:txBody>
      </p:sp>
      <p:sp>
        <p:nvSpPr>
          <p:cNvPr id="5" name="Holder 5"/>
          <p:cNvSpPr>
            <a:spLocks noGrp="1"/>
          </p:cNvSpPr>
          <p:nvPr>
            <p:ph type="dt" sz="half" idx="6"/>
          </p:nvPr>
        </p:nvSpPr>
        <p:spPr>
          <a:xfrm>
            <a:off x="534988" y="7031038"/>
            <a:ext cx="2459037" cy="276225"/>
          </a:xfrm>
          <a:prstGeom prst="rect">
            <a:avLst/>
          </a:prstGeom>
        </p:spPr>
        <p:txBody>
          <a:bodyPr wrap="square" lIns="0" tIns="0" rIns="0" bIns="0">
            <a:spAutoFit/>
          </a:bodyPr>
          <a:lstStyle>
            <a:lvl1pPr algn="l">
              <a:defRPr>
                <a:solidFill>
                  <a:schemeClr val="tx1">
                    <a:tint val="75000"/>
                  </a:schemeClr>
                </a:solidFill>
              </a:defRPr>
            </a:lvl1pPr>
          </a:lstStyle>
          <a:p>
            <a:pPr>
              <a:defRPr/>
            </a:pPr>
            <a:fld id="{DA9BCBB6-8F34-4653-92B7-991E68E13996}" type="datetime1">
              <a:rPr lang="ru-RU"/>
              <a:pPr>
                <a:defRPr/>
              </a:pPr>
              <a:t>18.04.2023</a:t>
            </a:fld>
            <a:endParaRPr lang="ru-RU"/>
          </a:p>
        </p:txBody>
      </p:sp>
      <p:sp>
        <p:nvSpPr>
          <p:cNvPr id="6" name="Holder 6"/>
          <p:cNvSpPr>
            <a:spLocks noGrp="1"/>
          </p:cNvSpPr>
          <p:nvPr>
            <p:ph type="sldNum" sz="quarter" idx="7"/>
          </p:nvPr>
        </p:nvSpPr>
        <p:spPr>
          <a:xfrm>
            <a:off x="7697788" y="7031038"/>
            <a:ext cx="2459037" cy="276225"/>
          </a:xfrm>
          <a:prstGeom prst="rect">
            <a:avLst/>
          </a:prstGeom>
        </p:spPr>
        <p:txBody>
          <a:bodyPr wrap="square" lIns="0" tIns="0" rIns="0" bIns="0">
            <a:spAutoFit/>
          </a:bodyPr>
          <a:lstStyle>
            <a:lvl1pPr algn="r">
              <a:defRPr>
                <a:solidFill>
                  <a:schemeClr val="tx1">
                    <a:tint val="75000"/>
                  </a:schemeClr>
                </a:solidFill>
              </a:defRPr>
            </a:lvl1pPr>
          </a:lstStyle>
          <a:p>
            <a:pPr>
              <a:defRPr/>
            </a:pPr>
            <a:fld id="{37DBFFEE-1D82-4855-AFF7-B1FD194B08D4}"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Lst>
  <p:hf hdr="0" ftr="0" dt="0"/>
  <p:txStyles>
    <p:titleStyle>
      <a:lvl1pPr algn="ctr" rtl="0" eaLnBrk="0" fontAlgn="base" hangingPunct="0">
        <a:spcBef>
          <a:spcPct val="0"/>
        </a:spcBef>
        <a:spcAft>
          <a:spcPct val="0"/>
        </a:spcAft>
        <a:defRPr>
          <a:solidFill>
            <a:schemeClr val="tx2"/>
          </a:solidFill>
          <a:latin typeface="+mj-lt"/>
          <a:ea typeface="+mj-ea"/>
          <a:cs typeface="+mj-cs"/>
        </a:defRPr>
      </a:lvl1pPr>
      <a:lvl2pPr algn="ctr" rtl="0" eaLnBrk="0" fontAlgn="base" hangingPunct="0">
        <a:spcBef>
          <a:spcPct val="0"/>
        </a:spcBef>
        <a:spcAft>
          <a:spcPct val="0"/>
        </a:spcAft>
        <a:defRPr>
          <a:solidFill>
            <a:schemeClr val="tx2"/>
          </a:solidFill>
          <a:latin typeface="Calibri" panose="020F0502020204030204" pitchFamily="34" charset="0"/>
        </a:defRPr>
      </a:lvl2pPr>
      <a:lvl3pPr algn="ctr" rtl="0" eaLnBrk="0" fontAlgn="base" hangingPunct="0">
        <a:spcBef>
          <a:spcPct val="0"/>
        </a:spcBef>
        <a:spcAft>
          <a:spcPct val="0"/>
        </a:spcAft>
        <a:defRPr>
          <a:solidFill>
            <a:schemeClr val="tx2"/>
          </a:solidFill>
          <a:latin typeface="Calibri" panose="020F0502020204030204" pitchFamily="34" charset="0"/>
        </a:defRPr>
      </a:lvl3pPr>
      <a:lvl4pPr algn="ctr" rtl="0" eaLnBrk="0" fontAlgn="base" hangingPunct="0">
        <a:spcBef>
          <a:spcPct val="0"/>
        </a:spcBef>
        <a:spcAft>
          <a:spcPct val="0"/>
        </a:spcAft>
        <a:defRPr>
          <a:solidFill>
            <a:schemeClr val="tx2"/>
          </a:solidFill>
          <a:latin typeface="Calibri" panose="020F0502020204030204" pitchFamily="34" charset="0"/>
        </a:defRPr>
      </a:lvl4pPr>
      <a:lvl5pPr algn="ctr" rtl="0" eaLnBrk="0" fontAlgn="base" hangingPunct="0">
        <a:spcBef>
          <a:spcPct val="0"/>
        </a:spcBef>
        <a:spcAft>
          <a:spcPct val="0"/>
        </a:spcAft>
        <a:defRPr>
          <a:solidFill>
            <a:schemeClr val="tx2"/>
          </a:solidFill>
          <a:latin typeface="Calibri" panose="020F0502020204030204" pitchFamily="34" charset="0"/>
        </a:defRPr>
      </a:lvl5pPr>
      <a:lvl6pPr marL="457200" algn="ctr" rtl="0" eaLnBrk="0" fontAlgn="base" hangingPunct="0">
        <a:spcBef>
          <a:spcPct val="0"/>
        </a:spcBef>
        <a:spcAft>
          <a:spcPct val="0"/>
        </a:spcAft>
        <a:defRPr>
          <a:solidFill>
            <a:schemeClr val="tx2"/>
          </a:solidFill>
          <a:latin typeface="Calibri" panose="020F0502020204030204" pitchFamily="34" charset="0"/>
        </a:defRPr>
      </a:lvl6pPr>
      <a:lvl7pPr marL="914400" algn="ctr" rtl="0" eaLnBrk="0" fontAlgn="base" hangingPunct="0">
        <a:spcBef>
          <a:spcPct val="0"/>
        </a:spcBef>
        <a:spcAft>
          <a:spcPct val="0"/>
        </a:spcAft>
        <a:defRPr>
          <a:solidFill>
            <a:schemeClr val="tx2"/>
          </a:solidFill>
          <a:latin typeface="Calibri" panose="020F0502020204030204" pitchFamily="34" charset="0"/>
        </a:defRPr>
      </a:lvl7pPr>
      <a:lvl8pPr marL="1371600" algn="ctr" rtl="0" eaLnBrk="0" fontAlgn="base" hangingPunct="0">
        <a:spcBef>
          <a:spcPct val="0"/>
        </a:spcBef>
        <a:spcAft>
          <a:spcPct val="0"/>
        </a:spcAft>
        <a:defRPr>
          <a:solidFill>
            <a:schemeClr val="tx2"/>
          </a:solidFill>
          <a:latin typeface="Calibri" panose="020F0502020204030204" pitchFamily="34" charset="0"/>
        </a:defRPr>
      </a:lvl8pPr>
      <a:lvl9pPr marL="1828800" algn="ctr" rtl="0" eaLnBrk="0" fontAlgn="base" hangingPunct="0">
        <a:spcBef>
          <a:spcPct val="0"/>
        </a:spcBef>
        <a:spcAft>
          <a:spcPct val="0"/>
        </a:spcAft>
        <a:defRPr>
          <a:solidFill>
            <a:schemeClr val="tx2"/>
          </a:solidFill>
          <a:latin typeface="Calibri" panose="020F0502020204030204" pitchFamily="34" charset="0"/>
        </a:defRPr>
      </a:lvl9pPr>
    </p:titleStyle>
    <p:bodyStyle>
      <a:lvl1pPr algn="l" rtl="0" eaLnBrk="0" fontAlgn="base" hangingPunct="0">
        <a:spcBef>
          <a:spcPct val="20000"/>
        </a:spcBef>
        <a:spcAft>
          <a:spcPct val="0"/>
        </a:spcAft>
        <a:defRPr>
          <a:solidFill>
            <a:schemeClr val="tx1"/>
          </a:solidFill>
          <a:latin typeface="+mn-lt"/>
          <a:ea typeface="+mn-ea"/>
          <a:cs typeface="+mn-cs"/>
        </a:defRPr>
      </a:lvl1pPr>
      <a:lvl2pPr marL="390525" algn="l" rtl="0" eaLnBrk="0" fontAlgn="base" hangingPunct="0">
        <a:spcBef>
          <a:spcPct val="20000"/>
        </a:spcBef>
        <a:spcAft>
          <a:spcPct val="0"/>
        </a:spcAft>
        <a:defRPr>
          <a:solidFill>
            <a:schemeClr val="tx1"/>
          </a:solidFill>
          <a:latin typeface="+mn-lt"/>
          <a:ea typeface="+mn-ea"/>
          <a:cs typeface="+mn-cs"/>
        </a:defRPr>
      </a:lvl2pPr>
      <a:lvl3pPr marL="781050" algn="l" rtl="0" eaLnBrk="0" fontAlgn="base" hangingPunct="0">
        <a:spcBef>
          <a:spcPct val="20000"/>
        </a:spcBef>
        <a:spcAft>
          <a:spcPct val="0"/>
        </a:spcAft>
        <a:defRPr>
          <a:solidFill>
            <a:schemeClr val="tx1"/>
          </a:solidFill>
          <a:latin typeface="+mn-lt"/>
          <a:ea typeface="+mn-ea"/>
          <a:cs typeface="+mn-cs"/>
        </a:defRPr>
      </a:lvl3pPr>
      <a:lvl4pPr marL="1171575" algn="l" rtl="0" eaLnBrk="0" fontAlgn="base" hangingPunct="0">
        <a:spcBef>
          <a:spcPct val="20000"/>
        </a:spcBef>
        <a:spcAft>
          <a:spcPct val="0"/>
        </a:spcAft>
        <a:defRPr>
          <a:solidFill>
            <a:schemeClr val="tx1"/>
          </a:solidFill>
          <a:latin typeface="+mn-lt"/>
          <a:ea typeface="+mn-ea"/>
          <a:cs typeface="+mn-cs"/>
        </a:defRPr>
      </a:lvl4pPr>
      <a:lvl5pPr marL="1563688" algn="l" rtl="0" eaLnBrk="0" fontAlgn="base" hangingPunct="0">
        <a:spcBef>
          <a:spcPct val="20000"/>
        </a:spcBef>
        <a:spcAft>
          <a:spcPct val="0"/>
        </a:spcAft>
        <a:defRPr>
          <a:solidFill>
            <a:schemeClr val="tx1"/>
          </a:solidFill>
          <a:latin typeface="+mn-lt"/>
          <a:ea typeface="+mn-ea"/>
          <a:cs typeface="+mn-cs"/>
        </a:defRPr>
      </a:lvl5pPr>
      <a:lvl6pPr marL="1954759">
        <a:defRPr>
          <a:latin typeface="+mn-lt"/>
          <a:ea typeface="+mn-ea"/>
          <a:cs typeface="+mn-cs"/>
        </a:defRPr>
      </a:lvl6pPr>
      <a:lvl7pPr marL="2345710">
        <a:defRPr>
          <a:latin typeface="+mn-lt"/>
          <a:ea typeface="+mn-ea"/>
          <a:cs typeface="+mn-cs"/>
        </a:defRPr>
      </a:lvl7pPr>
      <a:lvl8pPr marL="2736662">
        <a:defRPr>
          <a:latin typeface="+mn-lt"/>
          <a:ea typeface="+mn-ea"/>
          <a:cs typeface="+mn-cs"/>
        </a:defRPr>
      </a:lvl8pPr>
      <a:lvl9pPr marL="3127614">
        <a:defRPr>
          <a:latin typeface="+mn-lt"/>
          <a:ea typeface="+mn-ea"/>
          <a:cs typeface="+mn-cs"/>
        </a:defRPr>
      </a:lvl9pPr>
    </p:bodyStyle>
    <p:otherStyle>
      <a:lvl1pPr marL="0">
        <a:defRPr>
          <a:latin typeface="+mn-lt"/>
          <a:ea typeface="+mn-ea"/>
          <a:cs typeface="+mn-cs"/>
        </a:defRPr>
      </a:lvl1pPr>
      <a:lvl2pPr marL="390952">
        <a:defRPr>
          <a:latin typeface="+mn-lt"/>
          <a:ea typeface="+mn-ea"/>
          <a:cs typeface="+mn-cs"/>
        </a:defRPr>
      </a:lvl2pPr>
      <a:lvl3pPr marL="781903">
        <a:defRPr>
          <a:latin typeface="+mn-lt"/>
          <a:ea typeface="+mn-ea"/>
          <a:cs typeface="+mn-cs"/>
        </a:defRPr>
      </a:lvl3pPr>
      <a:lvl4pPr marL="1172855">
        <a:defRPr>
          <a:latin typeface="+mn-lt"/>
          <a:ea typeface="+mn-ea"/>
          <a:cs typeface="+mn-cs"/>
        </a:defRPr>
      </a:lvl4pPr>
      <a:lvl5pPr marL="1563807">
        <a:defRPr>
          <a:latin typeface="+mn-lt"/>
          <a:ea typeface="+mn-ea"/>
          <a:cs typeface="+mn-cs"/>
        </a:defRPr>
      </a:lvl5pPr>
      <a:lvl6pPr marL="1954759">
        <a:defRPr>
          <a:latin typeface="+mn-lt"/>
          <a:ea typeface="+mn-ea"/>
          <a:cs typeface="+mn-cs"/>
        </a:defRPr>
      </a:lvl6pPr>
      <a:lvl7pPr marL="2345710">
        <a:defRPr>
          <a:latin typeface="+mn-lt"/>
          <a:ea typeface="+mn-ea"/>
          <a:cs typeface="+mn-cs"/>
        </a:defRPr>
      </a:lvl7pPr>
      <a:lvl8pPr marL="2736662">
        <a:defRPr>
          <a:latin typeface="+mn-lt"/>
          <a:ea typeface="+mn-ea"/>
          <a:cs typeface="+mn-cs"/>
        </a:defRPr>
      </a:lvl8pPr>
      <a:lvl9pPr marL="3127614">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50.bin"/><Relationship Id="rId13" Type="http://schemas.openxmlformats.org/officeDocument/2006/relationships/image" Target="../media/image30.wmf"/><Relationship Id="rId18" Type="http://schemas.openxmlformats.org/officeDocument/2006/relationships/image" Target="../media/image31.wmf"/><Relationship Id="rId3" Type="http://schemas.openxmlformats.org/officeDocument/2006/relationships/slideLayout" Target="../slideLayouts/slideLayout17.xml"/><Relationship Id="rId21" Type="http://schemas.openxmlformats.org/officeDocument/2006/relationships/image" Target="../media/image32.wmf"/><Relationship Id="rId7" Type="http://schemas.openxmlformats.org/officeDocument/2006/relationships/image" Target="../media/image27.wmf"/><Relationship Id="rId12" Type="http://schemas.openxmlformats.org/officeDocument/2006/relationships/oleObject" Target="../embeddings/oleObject52.bin"/><Relationship Id="rId17" Type="http://schemas.openxmlformats.org/officeDocument/2006/relationships/oleObject" Target="../embeddings/oleObject55.bin"/><Relationship Id="rId25" Type="http://schemas.openxmlformats.org/officeDocument/2006/relationships/image" Target="../media/image34.wmf"/><Relationship Id="rId2" Type="http://schemas.openxmlformats.org/officeDocument/2006/relationships/vmlDrawing" Target="../drawings/vmlDrawing9.vml"/><Relationship Id="rId16" Type="http://schemas.openxmlformats.org/officeDocument/2006/relationships/oleObject" Target="../embeddings/oleObject54.bin"/><Relationship Id="rId20" Type="http://schemas.openxmlformats.org/officeDocument/2006/relationships/oleObject" Target="../embeddings/oleObject57.bin"/><Relationship Id="rId1" Type="http://schemas.openxmlformats.org/officeDocument/2006/relationships/themeOverride" Target="../theme/themeOverride10.xml"/><Relationship Id="rId6" Type="http://schemas.openxmlformats.org/officeDocument/2006/relationships/oleObject" Target="../embeddings/oleObject49.bin"/><Relationship Id="rId11" Type="http://schemas.openxmlformats.org/officeDocument/2006/relationships/image" Target="../media/image29.wmf"/><Relationship Id="rId24" Type="http://schemas.openxmlformats.org/officeDocument/2006/relationships/oleObject" Target="../embeddings/oleObject59.bin"/><Relationship Id="rId5" Type="http://schemas.openxmlformats.org/officeDocument/2006/relationships/image" Target="../media/image25.wmf"/><Relationship Id="rId15" Type="http://schemas.openxmlformats.org/officeDocument/2006/relationships/image" Target="../media/image26.wmf"/><Relationship Id="rId23" Type="http://schemas.openxmlformats.org/officeDocument/2006/relationships/image" Target="../media/image33.wmf"/><Relationship Id="rId10" Type="http://schemas.openxmlformats.org/officeDocument/2006/relationships/oleObject" Target="../embeddings/oleObject51.bin"/><Relationship Id="rId19" Type="http://schemas.openxmlformats.org/officeDocument/2006/relationships/oleObject" Target="../embeddings/oleObject56.bin"/><Relationship Id="rId4" Type="http://schemas.openxmlformats.org/officeDocument/2006/relationships/oleObject" Target="../embeddings/oleObject48.bin"/><Relationship Id="rId9" Type="http://schemas.openxmlformats.org/officeDocument/2006/relationships/image" Target="../media/image35.wmf"/><Relationship Id="rId14" Type="http://schemas.openxmlformats.org/officeDocument/2006/relationships/oleObject" Target="../embeddings/oleObject53.bin"/><Relationship Id="rId22" Type="http://schemas.openxmlformats.org/officeDocument/2006/relationships/oleObject" Target="../embeddings/oleObject58.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62.bin"/><Relationship Id="rId3" Type="http://schemas.openxmlformats.org/officeDocument/2006/relationships/slideLayout" Target="../slideLayouts/slideLayout17.xml"/><Relationship Id="rId7" Type="http://schemas.openxmlformats.org/officeDocument/2006/relationships/image" Target="../media/image37.wmf"/><Relationship Id="rId2" Type="http://schemas.openxmlformats.org/officeDocument/2006/relationships/vmlDrawing" Target="../drawings/vmlDrawing10.vml"/><Relationship Id="rId1" Type="http://schemas.openxmlformats.org/officeDocument/2006/relationships/themeOverride" Target="../theme/themeOverride11.xml"/><Relationship Id="rId6" Type="http://schemas.openxmlformats.org/officeDocument/2006/relationships/oleObject" Target="../embeddings/oleObject61.bin"/><Relationship Id="rId5" Type="http://schemas.openxmlformats.org/officeDocument/2006/relationships/image" Target="../media/image36.wmf"/><Relationship Id="rId4" Type="http://schemas.openxmlformats.org/officeDocument/2006/relationships/oleObject" Target="../embeddings/oleObject60.bin"/><Relationship Id="rId9" Type="http://schemas.openxmlformats.org/officeDocument/2006/relationships/image" Target="../media/image38.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65.bin"/><Relationship Id="rId3" Type="http://schemas.openxmlformats.org/officeDocument/2006/relationships/slideLayout" Target="../slideLayouts/slideLayout17.xml"/><Relationship Id="rId7" Type="http://schemas.openxmlformats.org/officeDocument/2006/relationships/image" Target="../media/image40.wmf"/><Relationship Id="rId2" Type="http://schemas.openxmlformats.org/officeDocument/2006/relationships/vmlDrawing" Target="../drawings/vmlDrawing11.vml"/><Relationship Id="rId1" Type="http://schemas.openxmlformats.org/officeDocument/2006/relationships/themeOverride" Target="../theme/themeOverride12.xml"/><Relationship Id="rId6" Type="http://schemas.openxmlformats.org/officeDocument/2006/relationships/oleObject" Target="../embeddings/oleObject64.bin"/><Relationship Id="rId11" Type="http://schemas.openxmlformats.org/officeDocument/2006/relationships/image" Target="../media/image42.wmf"/><Relationship Id="rId5" Type="http://schemas.openxmlformats.org/officeDocument/2006/relationships/image" Target="../media/image39.wmf"/><Relationship Id="rId10" Type="http://schemas.openxmlformats.org/officeDocument/2006/relationships/oleObject" Target="../embeddings/oleObject66.bin"/><Relationship Id="rId4" Type="http://schemas.openxmlformats.org/officeDocument/2006/relationships/oleObject" Target="../embeddings/oleObject63.bin"/><Relationship Id="rId9" Type="http://schemas.openxmlformats.org/officeDocument/2006/relationships/image" Target="../media/image41.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69.bin"/><Relationship Id="rId3" Type="http://schemas.openxmlformats.org/officeDocument/2006/relationships/slideLayout" Target="../slideLayouts/slideLayout17.xml"/><Relationship Id="rId7" Type="http://schemas.openxmlformats.org/officeDocument/2006/relationships/image" Target="../media/image10.wmf"/><Relationship Id="rId2" Type="http://schemas.openxmlformats.org/officeDocument/2006/relationships/vmlDrawing" Target="../drawings/vmlDrawing12.vml"/><Relationship Id="rId1" Type="http://schemas.openxmlformats.org/officeDocument/2006/relationships/themeOverride" Target="../theme/themeOverride13.xml"/><Relationship Id="rId6" Type="http://schemas.openxmlformats.org/officeDocument/2006/relationships/oleObject" Target="../embeddings/oleObject68.bin"/><Relationship Id="rId11" Type="http://schemas.openxmlformats.org/officeDocument/2006/relationships/image" Target="../media/image45.wmf"/><Relationship Id="rId5" Type="http://schemas.openxmlformats.org/officeDocument/2006/relationships/image" Target="../media/image43.wmf"/><Relationship Id="rId10" Type="http://schemas.openxmlformats.org/officeDocument/2006/relationships/oleObject" Target="../embeddings/oleObject70.bin"/><Relationship Id="rId4" Type="http://schemas.openxmlformats.org/officeDocument/2006/relationships/oleObject" Target="../embeddings/oleObject67.bin"/><Relationship Id="rId9" Type="http://schemas.openxmlformats.org/officeDocument/2006/relationships/image" Target="../media/image44.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73.bin"/><Relationship Id="rId13" Type="http://schemas.openxmlformats.org/officeDocument/2006/relationships/image" Target="../media/image50.wmf"/><Relationship Id="rId3" Type="http://schemas.openxmlformats.org/officeDocument/2006/relationships/slideLayout" Target="../slideLayouts/slideLayout17.xml"/><Relationship Id="rId7" Type="http://schemas.openxmlformats.org/officeDocument/2006/relationships/image" Target="../media/image47.wmf"/><Relationship Id="rId12" Type="http://schemas.openxmlformats.org/officeDocument/2006/relationships/oleObject" Target="../embeddings/oleObject75.bin"/><Relationship Id="rId2" Type="http://schemas.openxmlformats.org/officeDocument/2006/relationships/vmlDrawing" Target="../drawings/vmlDrawing13.vml"/><Relationship Id="rId1" Type="http://schemas.openxmlformats.org/officeDocument/2006/relationships/themeOverride" Target="../theme/themeOverride14.xml"/><Relationship Id="rId6" Type="http://schemas.openxmlformats.org/officeDocument/2006/relationships/oleObject" Target="../embeddings/oleObject72.bin"/><Relationship Id="rId11" Type="http://schemas.openxmlformats.org/officeDocument/2006/relationships/image" Target="../media/image49.wmf"/><Relationship Id="rId5" Type="http://schemas.openxmlformats.org/officeDocument/2006/relationships/image" Target="../media/image46.wmf"/><Relationship Id="rId10" Type="http://schemas.openxmlformats.org/officeDocument/2006/relationships/oleObject" Target="../embeddings/oleObject74.bin"/><Relationship Id="rId4" Type="http://schemas.openxmlformats.org/officeDocument/2006/relationships/oleObject" Target="../embeddings/oleObject71.bin"/><Relationship Id="rId9" Type="http://schemas.openxmlformats.org/officeDocument/2006/relationships/image" Target="../media/image48.w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78.bin"/><Relationship Id="rId13" Type="http://schemas.openxmlformats.org/officeDocument/2006/relationships/image" Target="../media/image53.wmf"/><Relationship Id="rId3" Type="http://schemas.openxmlformats.org/officeDocument/2006/relationships/slideLayout" Target="../slideLayouts/slideLayout17.xml"/><Relationship Id="rId7" Type="http://schemas.openxmlformats.org/officeDocument/2006/relationships/image" Target="../media/image46.wmf"/><Relationship Id="rId12" Type="http://schemas.openxmlformats.org/officeDocument/2006/relationships/oleObject" Target="../embeddings/oleObject80.bin"/><Relationship Id="rId2" Type="http://schemas.openxmlformats.org/officeDocument/2006/relationships/vmlDrawing" Target="../drawings/vmlDrawing14.vml"/><Relationship Id="rId1" Type="http://schemas.openxmlformats.org/officeDocument/2006/relationships/themeOverride" Target="../theme/themeOverride15.xml"/><Relationship Id="rId6" Type="http://schemas.openxmlformats.org/officeDocument/2006/relationships/oleObject" Target="../embeddings/oleObject77.bin"/><Relationship Id="rId11" Type="http://schemas.openxmlformats.org/officeDocument/2006/relationships/image" Target="../media/image52.wmf"/><Relationship Id="rId5" Type="http://schemas.openxmlformats.org/officeDocument/2006/relationships/image" Target="../media/image51.wmf"/><Relationship Id="rId15" Type="http://schemas.openxmlformats.org/officeDocument/2006/relationships/image" Target="../media/image54.wmf"/><Relationship Id="rId10" Type="http://schemas.openxmlformats.org/officeDocument/2006/relationships/oleObject" Target="../embeddings/oleObject79.bin"/><Relationship Id="rId4" Type="http://schemas.openxmlformats.org/officeDocument/2006/relationships/oleObject" Target="../embeddings/oleObject76.bin"/><Relationship Id="rId9" Type="http://schemas.openxmlformats.org/officeDocument/2006/relationships/image" Target="../media/image47.wmf"/><Relationship Id="rId14" Type="http://schemas.openxmlformats.org/officeDocument/2006/relationships/oleObject" Target="../embeddings/oleObject81.bin"/></Relationships>
</file>

<file path=ppt/slides/_rels/slide16.xml.rels><?xml version="1.0" encoding="UTF-8" standalone="yes"?>
<Relationships xmlns="http://schemas.openxmlformats.org/package/2006/relationships"><Relationship Id="rId8" Type="http://schemas.openxmlformats.org/officeDocument/2006/relationships/image" Target="../media/image56.wmf"/><Relationship Id="rId3" Type="http://schemas.openxmlformats.org/officeDocument/2006/relationships/slideLayout" Target="../slideLayouts/slideLayout17.xml"/><Relationship Id="rId7" Type="http://schemas.openxmlformats.org/officeDocument/2006/relationships/oleObject" Target="../embeddings/oleObject83.bin"/><Relationship Id="rId2" Type="http://schemas.openxmlformats.org/officeDocument/2006/relationships/vmlDrawing" Target="../drawings/vmlDrawing15.vml"/><Relationship Id="rId1" Type="http://schemas.openxmlformats.org/officeDocument/2006/relationships/themeOverride" Target="../theme/themeOverride16.xml"/><Relationship Id="rId6" Type="http://schemas.openxmlformats.org/officeDocument/2006/relationships/image" Target="../media/image55.wmf"/><Relationship Id="rId5" Type="http://schemas.openxmlformats.org/officeDocument/2006/relationships/oleObject" Target="../embeddings/oleObject82.bin"/><Relationship Id="rId4" Type="http://schemas.openxmlformats.org/officeDocument/2006/relationships/image" Target="../media/image57.png"/></Relationships>
</file>

<file path=ppt/slides/_rels/slide17.xml.rels><?xml version="1.0" encoding="UTF-8" standalone="yes"?>
<Relationships xmlns="http://schemas.openxmlformats.org/package/2006/relationships"><Relationship Id="rId8" Type="http://schemas.openxmlformats.org/officeDocument/2006/relationships/image" Target="../media/image64.wmf"/><Relationship Id="rId13" Type="http://schemas.openxmlformats.org/officeDocument/2006/relationships/oleObject" Target="../embeddings/oleObject84.bin"/><Relationship Id="rId3" Type="http://schemas.openxmlformats.org/officeDocument/2006/relationships/slideLayout" Target="../slideLayouts/slideLayout17.xml"/><Relationship Id="rId7" Type="http://schemas.openxmlformats.org/officeDocument/2006/relationships/image" Target="../media/image63.wmf"/><Relationship Id="rId12" Type="http://schemas.openxmlformats.org/officeDocument/2006/relationships/image" Target="../media/image68.wmf"/><Relationship Id="rId2" Type="http://schemas.openxmlformats.org/officeDocument/2006/relationships/vmlDrawing" Target="../drawings/vmlDrawing16.vml"/><Relationship Id="rId16" Type="http://schemas.openxmlformats.org/officeDocument/2006/relationships/image" Target="../media/image59.wmf"/><Relationship Id="rId1" Type="http://schemas.openxmlformats.org/officeDocument/2006/relationships/themeOverride" Target="../theme/themeOverride17.xml"/><Relationship Id="rId6" Type="http://schemas.openxmlformats.org/officeDocument/2006/relationships/image" Target="../media/image62.wmf"/><Relationship Id="rId11" Type="http://schemas.openxmlformats.org/officeDocument/2006/relationships/image" Target="../media/image67.wmf"/><Relationship Id="rId5" Type="http://schemas.openxmlformats.org/officeDocument/2006/relationships/image" Target="../media/image61.wmf"/><Relationship Id="rId15" Type="http://schemas.openxmlformats.org/officeDocument/2006/relationships/oleObject" Target="../embeddings/oleObject85.bin"/><Relationship Id="rId10" Type="http://schemas.openxmlformats.org/officeDocument/2006/relationships/image" Target="../media/image66.wmf"/><Relationship Id="rId4" Type="http://schemas.openxmlformats.org/officeDocument/2006/relationships/image" Target="../media/image60.png"/><Relationship Id="rId9" Type="http://schemas.openxmlformats.org/officeDocument/2006/relationships/image" Target="../media/image65.wmf"/><Relationship Id="rId14" Type="http://schemas.openxmlformats.org/officeDocument/2006/relationships/image" Target="../media/image58.wmf"/></Relationships>
</file>

<file path=ppt/slides/_rels/slide18.x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slideLayout" Target="../slideLayouts/slideLayout17.xml"/><Relationship Id="rId1" Type="http://schemas.openxmlformats.org/officeDocument/2006/relationships/themeOverride" Target="../theme/themeOverride18.xml"/><Relationship Id="rId6" Type="http://schemas.openxmlformats.org/officeDocument/2006/relationships/image" Target="../media/image72.wmf"/><Relationship Id="rId5" Type="http://schemas.openxmlformats.org/officeDocument/2006/relationships/image" Target="../media/image71.wmf"/><Relationship Id="rId4" Type="http://schemas.openxmlformats.org/officeDocument/2006/relationships/image" Target="../media/image70.wmf"/></Relationships>
</file>

<file path=ppt/slides/_rels/slide19.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slideLayout" Target="../slideLayouts/slideLayout17.xml"/><Relationship Id="rId1" Type="http://schemas.openxmlformats.org/officeDocument/2006/relationships/themeOverride" Target="../theme/themeOverride19.xml"/><Relationship Id="rId5" Type="http://schemas.openxmlformats.org/officeDocument/2006/relationships/image" Target="../media/image74.wmf"/><Relationship Id="rId4" Type="http://schemas.openxmlformats.org/officeDocument/2006/relationships/image" Target="../media/image73.w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7.wmf"/><Relationship Id="rId3" Type="http://schemas.openxmlformats.org/officeDocument/2006/relationships/slideLayout" Target="../slideLayouts/slideLayout17.xml"/><Relationship Id="rId7" Type="http://schemas.openxmlformats.org/officeDocument/2006/relationships/image" Target="../media/image4.wmf"/><Relationship Id="rId12" Type="http://schemas.openxmlformats.org/officeDocument/2006/relationships/oleObject" Target="../embeddings/oleObject5.bin"/><Relationship Id="rId17" Type="http://schemas.openxmlformats.org/officeDocument/2006/relationships/image" Target="../media/image9.wmf"/><Relationship Id="rId2" Type="http://schemas.openxmlformats.org/officeDocument/2006/relationships/vmlDrawing" Target="../drawings/vmlDrawing1.vml"/><Relationship Id="rId16" Type="http://schemas.openxmlformats.org/officeDocument/2006/relationships/oleObject" Target="../embeddings/oleObject7.bin"/><Relationship Id="rId1" Type="http://schemas.openxmlformats.org/officeDocument/2006/relationships/themeOverride" Target="../theme/themeOverride2.xml"/><Relationship Id="rId6" Type="http://schemas.openxmlformats.org/officeDocument/2006/relationships/oleObject" Target="../embeddings/oleObject2.bin"/><Relationship Id="rId11" Type="http://schemas.openxmlformats.org/officeDocument/2006/relationships/image" Target="../media/image6.wmf"/><Relationship Id="rId5" Type="http://schemas.openxmlformats.org/officeDocument/2006/relationships/image" Target="../media/image3.wmf"/><Relationship Id="rId15" Type="http://schemas.openxmlformats.org/officeDocument/2006/relationships/image" Target="../media/image8.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5.wmf"/><Relationship Id="rId14" Type="http://schemas.openxmlformats.org/officeDocument/2006/relationships/oleObject" Target="../embeddings/oleObject6.bin"/></Relationships>
</file>

<file path=ppt/slides/_rels/slide20.xml.rels><?xml version="1.0" encoding="UTF-8" standalone="yes"?>
<Relationships xmlns="http://schemas.openxmlformats.org/package/2006/relationships"><Relationship Id="rId3" Type="http://schemas.openxmlformats.org/officeDocument/2006/relationships/image" Target="../media/image74.wmf"/><Relationship Id="rId2" Type="http://schemas.openxmlformats.org/officeDocument/2006/relationships/slideLayout" Target="../slideLayouts/slideLayout17.xml"/><Relationship Id="rId1" Type="http://schemas.openxmlformats.org/officeDocument/2006/relationships/themeOverride" Target="../theme/themeOverride20.xml"/><Relationship Id="rId6" Type="http://schemas.openxmlformats.org/officeDocument/2006/relationships/image" Target="../media/image77.wmf"/><Relationship Id="rId5" Type="http://schemas.openxmlformats.org/officeDocument/2006/relationships/image" Target="../media/image76.wmf"/><Relationship Id="rId4" Type="http://schemas.openxmlformats.org/officeDocument/2006/relationships/image" Target="../media/image75.wmf"/></Relationships>
</file>

<file path=ppt/slides/_rels/slide21.xml.rels><?xml version="1.0" encoding="UTF-8" standalone="yes"?>
<Relationships xmlns="http://schemas.openxmlformats.org/package/2006/relationships"><Relationship Id="rId3" Type="http://schemas.openxmlformats.org/officeDocument/2006/relationships/image" Target="../media/image78.wmf"/><Relationship Id="rId2" Type="http://schemas.openxmlformats.org/officeDocument/2006/relationships/slideLayout" Target="../slideLayouts/slideLayout17.xml"/><Relationship Id="rId1" Type="http://schemas.openxmlformats.org/officeDocument/2006/relationships/themeOverride" Target="../theme/themeOverride21.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wmf"/></Relationships>
</file>

<file path=ppt/slides/_rels/slide22.x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slideLayout" Target="../slideLayouts/slideLayout17.xml"/><Relationship Id="rId1" Type="http://schemas.openxmlformats.org/officeDocument/2006/relationships/themeOverride" Target="../theme/themeOverride22.xml"/><Relationship Id="rId6" Type="http://schemas.openxmlformats.org/officeDocument/2006/relationships/image" Target="../media/image85.wmf"/><Relationship Id="rId5" Type="http://schemas.openxmlformats.org/officeDocument/2006/relationships/image" Target="../media/image84.wmf"/><Relationship Id="rId4" Type="http://schemas.openxmlformats.org/officeDocument/2006/relationships/image" Target="../media/image83.wmf"/></Relationships>
</file>

<file path=ppt/slides/_rels/slide23.xml.rels><?xml version="1.0" encoding="UTF-8" standalone="yes"?>
<Relationships xmlns="http://schemas.openxmlformats.org/package/2006/relationships"><Relationship Id="rId8" Type="http://schemas.openxmlformats.org/officeDocument/2006/relationships/image" Target="../media/image91.wmf"/><Relationship Id="rId3" Type="http://schemas.openxmlformats.org/officeDocument/2006/relationships/image" Target="../media/image86.wmf"/><Relationship Id="rId7" Type="http://schemas.openxmlformats.org/officeDocument/2006/relationships/image" Target="../media/image90.wmf"/><Relationship Id="rId2" Type="http://schemas.openxmlformats.org/officeDocument/2006/relationships/slideLayout" Target="../slideLayouts/slideLayout17.xml"/><Relationship Id="rId1" Type="http://schemas.openxmlformats.org/officeDocument/2006/relationships/themeOverride" Target="../theme/themeOverride23.xml"/><Relationship Id="rId6" Type="http://schemas.openxmlformats.org/officeDocument/2006/relationships/image" Target="../media/image89.wmf"/><Relationship Id="rId11" Type="http://schemas.openxmlformats.org/officeDocument/2006/relationships/image" Target="../media/image94.wmf"/><Relationship Id="rId5" Type="http://schemas.openxmlformats.org/officeDocument/2006/relationships/image" Target="../media/image88.wmf"/><Relationship Id="rId10" Type="http://schemas.openxmlformats.org/officeDocument/2006/relationships/image" Target="../media/image93.wmf"/><Relationship Id="rId4" Type="http://schemas.openxmlformats.org/officeDocument/2006/relationships/image" Target="../media/image87.wmf"/><Relationship Id="rId9" Type="http://schemas.openxmlformats.org/officeDocument/2006/relationships/image" Target="../media/image92.wmf"/></Relationships>
</file>

<file path=ppt/slides/_rels/slide24.xml.rels><?xml version="1.0" encoding="UTF-8" standalone="yes"?>
<Relationships xmlns="http://schemas.openxmlformats.org/package/2006/relationships"><Relationship Id="rId8" Type="http://schemas.openxmlformats.org/officeDocument/2006/relationships/image" Target="../media/image100.wmf"/><Relationship Id="rId3" Type="http://schemas.openxmlformats.org/officeDocument/2006/relationships/image" Target="../media/image95.wmf"/><Relationship Id="rId7" Type="http://schemas.openxmlformats.org/officeDocument/2006/relationships/image" Target="../media/image99.wmf"/><Relationship Id="rId12" Type="http://schemas.openxmlformats.org/officeDocument/2006/relationships/image" Target="../media/image104.wmf"/><Relationship Id="rId2" Type="http://schemas.openxmlformats.org/officeDocument/2006/relationships/slideLayout" Target="../slideLayouts/slideLayout17.xml"/><Relationship Id="rId1" Type="http://schemas.openxmlformats.org/officeDocument/2006/relationships/themeOverride" Target="../theme/themeOverride24.xml"/><Relationship Id="rId6" Type="http://schemas.openxmlformats.org/officeDocument/2006/relationships/image" Target="../media/image98.wmf"/><Relationship Id="rId11" Type="http://schemas.openxmlformats.org/officeDocument/2006/relationships/image" Target="../media/image103.wmf"/><Relationship Id="rId5" Type="http://schemas.openxmlformats.org/officeDocument/2006/relationships/image" Target="../media/image97.wmf"/><Relationship Id="rId10" Type="http://schemas.openxmlformats.org/officeDocument/2006/relationships/image" Target="../media/image102.wmf"/><Relationship Id="rId4" Type="http://schemas.openxmlformats.org/officeDocument/2006/relationships/image" Target="../media/image96.wmf"/><Relationship Id="rId9" Type="http://schemas.openxmlformats.org/officeDocument/2006/relationships/image" Target="../media/image101.wmf"/></Relationships>
</file>

<file path=ppt/slides/_rels/slide25.xml.rels><?xml version="1.0" encoding="UTF-8" standalone="yes"?>
<Relationships xmlns="http://schemas.openxmlformats.org/package/2006/relationships"><Relationship Id="rId8" Type="http://schemas.openxmlformats.org/officeDocument/2006/relationships/image" Target="../media/image111.wmf"/><Relationship Id="rId3" Type="http://schemas.openxmlformats.org/officeDocument/2006/relationships/slideLayout" Target="../slideLayouts/slideLayout17.xml"/><Relationship Id="rId7" Type="http://schemas.openxmlformats.org/officeDocument/2006/relationships/image" Target="../media/image110.wmf"/><Relationship Id="rId12" Type="http://schemas.openxmlformats.org/officeDocument/2006/relationships/image" Target="../media/image106.wmf"/><Relationship Id="rId2" Type="http://schemas.openxmlformats.org/officeDocument/2006/relationships/vmlDrawing" Target="../drawings/vmlDrawing17.vml"/><Relationship Id="rId1" Type="http://schemas.openxmlformats.org/officeDocument/2006/relationships/themeOverride" Target="../theme/themeOverride25.xml"/><Relationship Id="rId6" Type="http://schemas.openxmlformats.org/officeDocument/2006/relationships/image" Target="../media/image109.wmf"/><Relationship Id="rId11" Type="http://schemas.openxmlformats.org/officeDocument/2006/relationships/oleObject" Target="../embeddings/oleObject87.bin"/><Relationship Id="rId5" Type="http://schemas.openxmlformats.org/officeDocument/2006/relationships/image" Target="../media/image108.wmf"/><Relationship Id="rId10" Type="http://schemas.openxmlformats.org/officeDocument/2006/relationships/image" Target="../media/image105.wmf"/><Relationship Id="rId4" Type="http://schemas.openxmlformats.org/officeDocument/2006/relationships/image" Target="../media/image107.wmf"/><Relationship Id="rId9" Type="http://schemas.openxmlformats.org/officeDocument/2006/relationships/oleObject" Target="../embeddings/oleObject86.bin"/></Relationships>
</file>

<file path=ppt/slides/_rels/slide26.xml.rels><?xml version="1.0" encoding="UTF-8" standalone="yes"?>
<Relationships xmlns="http://schemas.openxmlformats.org/package/2006/relationships"><Relationship Id="rId3" Type="http://schemas.openxmlformats.org/officeDocument/2006/relationships/image" Target="../media/image112.wmf"/><Relationship Id="rId2" Type="http://schemas.openxmlformats.org/officeDocument/2006/relationships/slideLayout" Target="../slideLayouts/slideLayout17.xml"/><Relationship Id="rId1" Type="http://schemas.openxmlformats.org/officeDocument/2006/relationships/themeOverride" Target="../theme/themeOverride26.xml"/><Relationship Id="rId4" Type="http://schemas.openxmlformats.org/officeDocument/2006/relationships/image" Target="../media/image113.wmf"/></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90.bin"/><Relationship Id="rId13" Type="http://schemas.openxmlformats.org/officeDocument/2006/relationships/image" Target="../media/image118.wmf"/><Relationship Id="rId18" Type="http://schemas.openxmlformats.org/officeDocument/2006/relationships/oleObject" Target="../embeddings/oleObject95.bin"/><Relationship Id="rId26" Type="http://schemas.openxmlformats.org/officeDocument/2006/relationships/oleObject" Target="../embeddings/oleObject99.bin"/><Relationship Id="rId3" Type="http://schemas.openxmlformats.org/officeDocument/2006/relationships/slideLayout" Target="../slideLayouts/slideLayout17.xml"/><Relationship Id="rId21" Type="http://schemas.openxmlformats.org/officeDocument/2006/relationships/image" Target="../media/image122.wmf"/><Relationship Id="rId7" Type="http://schemas.openxmlformats.org/officeDocument/2006/relationships/image" Target="../media/image115.wmf"/><Relationship Id="rId12" Type="http://schemas.openxmlformats.org/officeDocument/2006/relationships/oleObject" Target="../embeddings/oleObject92.bin"/><Relationship Id="rId17" Type="http://schemas.openxmlformats.org/officeDocument/2006/relationships/image" Target="../media/image120.wmf"/><Relationship Id="rId25" Type="http://schemas.openxmlformats.org/officeDocument/2006/relationships/image" Target="../media/image105.wmf"/><Relationship Id="rId2" Type="http://schemas.openxmlformats.org/officeDocument/2006/relationships/vmlDrawing" Target="../drawings/vmlDrawing18.vml"/><Relationship Id="rId16" Type="http://schemas.openxmlformats.org/officeDocument/2006/relationships/oleObject" Target="../embeddings/oleObject94.bin"/><Relationship Id="rId20" Type="http://schemas.openxmlformats.org/officeDocument/2006/relationships/oleObject" Target="../embeddings/oleObject96.bin"/><Relationship Id="rId1" Type="http://schemas.openxmlformats.org/officeDocument/2006/relationships/themeOverride" Target="../theme/themeOverride27.xml"/><Relationship Id="rId6" Type="http://schemas.openxmlformats.org/officeDocument/2006/relationships/oleObject" Target="../embeddings/oleObject89.bin"/><Relationship Id="rId11" Type="http://schemas.openxmlformats.org/officeDocument/2006/relationships/image" Target="../media/image117.wmf"/><Relationship Id="rId24" Type="http://schemas.openxmlformats.org/officeDocument/2006/relationships/oleObject" Target="../embeddings/oleObject98.bin"/><Relationship Id="rId5" Type="http://schemas.openxmlformats.org/officeDocument/2006/relationships/image" Target="../media/image114.wmf"/><Relationship Id="rId15" Type="http://schemas.openxmlformats.org/officeDocument/2006/relationships/image" Target="../media/image119.wmf"/><Relationship Id="rId23" Type="http://schemas.openxmlformats.org/officeDocument/2006/relationships/image" Target="../media/image123.wmf"/><Relationship Id="rId10" Type="http://schemas.openxmlformats.org/officeDocument/2006/relationships/oleObject" Target="../embeddings/oleObject91.bin"/><Relationship Id="rId19" Type="http://schemas.openxmlformats.org/officeDocument/2006/relationships/image" Target="../media/image121.wmf"/><Relationship Id="rId4" Type="http://schemas.openxmlformats.org/officeDocument/2006/relationships/oleObject" Target="../embeddings/oleObject88.bin"/><Relationship Id="rId9" Type="http://schemas.openxmlformats.org/officeDocument/2006/relationships/image" Target="../media/image116.wmf"/><Relationship Id="rId14" Type="http://schemas.openxmlformats.org/officeDocument/2006/relationships/oleObject" Target="../embeddings/oleObject93.bin"/><Relationship Id="rId22" Type="http://schemas.openxmlformats.org/officeDocument/2006/relationships/oleObject" Target="../embeddings/oleObject97.bin"/><Relationship Id="rId27" Type="http://schemas.openxmlformats.org/officeDocument/2006/relationships/image" Target="../media/image106.wmf"/></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102.bin"/><Relationship Id="rId13" Type="http://schemas.openxmlformats.org/officeDocument/2006/relationships/image" Target="../media/image128.wmf"/><Relationship Id="rId3" Type="http://schemas.openxmlformats.org/officeDocument/2006/relationships/slideLayout" Target="../slideLayouts/slideLayout17.xml"/><Relationship Id="rId7" Type="http://schemas.openxmlformats.org/officeDocument/2006/relationships/image" Target="../media/image125.wmf"/><Relationship Id="rId12" Type="http://schemas.openxmlformats.org/officeDocument/2006/relationships/oleObject" Target="../embeddings/oleObject104.bin"/><Relationship Id="rId17" Type="http://schemas.openxmlformats.org/officeDocument/2006/relationships/image" Target="../media/image130.wmf"/><Relationship Id="rId2" Type="http://schemas.openxmlformats.org/officeDocument/2006/relationships/vmlDrawing" Target="../drawings/vmlDrawing19.vml"/><Relationship Id="rId16" Type="http://schemas.openxmlformats.org/officeDocument/2006/relationships/oleObject" Target="../embeddings/oleObject106.bin"/><Relationship Id="rId1" Type="http://schemas.openxmlformats.org/officeDocument/2006/relationships/themeOverride" Target="../theme/themeOverride28.xml"/><Relationship Id="rId6" Type="http://schemas.openxmlformats.org/officeDocument/2006/relationships/oleObject" Target="../embeddings/oleObject101.bin"/><Relationship Id="rId11" Type="http://schemas.openxmlformats.org/officeDocument/2006/relationships/image" Target="../media/image127.wmf"/><Relationship Id="rId5" Type="http://schemas.openxmlformats.org/officeDocument/2006/relationships/image" Target="../media/image124.wmf"/><Relationship Id="rId15" Type="http://schemas.openxmlformats.org/officeDocument/2006/relationships/image" Target="../media/image129.wmf"/><Relationship Id="rId10" Type="http://schemas.openxmlformats.org/officeDocument/2006/relationships/oleObject" Target="../embeddings/oleObject103.bin"/><Relationship Id="rId4" Type="http://schemas.openxmlformats.org/officeDocument/2006/relationships/oleObject" Target="../embeddings/oleObject100.bin"/><Relationship Id="rId9" Type="http://schemas.openxmlformats.org/officeDocument/2006/relationships/image" Target="../media/image126.wmf"/><Relationship Id="rId14" Type="http://schemas.openxmlformats.org/officeDocument/2006/relationships/oleObject" Target="../embeddings/oleObject105.bin"/></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109.bin"/><Relationship Id="rId13" Type="http://schemas.openxmlformats.org/officeDocument/2006/relationships/image" Target="../media/image129.wmf"/><Relationship Id="rId3" Type="http://schemas.openxmlformats.org/officeDocument/2006/relationships/slideLayout" Target="../slideLayouts/slideLayout17.xml"/><Relationship Id="rId7" Type="http://schemas.openxmlformats.org/officeDocument/2006/relationships/image" Target="../media/image127.wmf"/><Relationship Id="rId12" Type="http://schemas.openxmlformats.org/officeDocument/2006/relationships/oleObject" Target="../embeddings/oleObject111.bin"/><Relationship Id="rId2" Type="http://schemas.openxmlformats.org/officeDocument/2006/relationships/vmlDrawing" Target="../drawings/vmlDrawing20.vml"/><Relationship Id="rId1" Type="http://schemas.openxmlformats.org/officeDocument/2006/relationships/themeOverride" Target="../theme/themeOverride29.xml"/><Relationship Id="rId6" Type="http://schemas.openxmlformats.org/officeDocument/2006/relationships/oleObject" Target="../embeddings/oleObject108.bin"/><Relationship Id="rId11" Type="http://schemas.openxmlformats.org/officeDocument/2006/relationships/image" Target="../media/image131.wmf"/><Relationship Id="rId5" Type="http://schemas.openxmlformats.org/officeDocument/2006/relationships/image" Target="../media/image126.wmf"/><Relationship Id="rId15" Type="http://schemas.openxmlformats.org/officeDocument/2006/relationships/image" Target="../media/image130.wmf"/><Relationship Id="rId10" Type="http://schemas.openxmlformats.org/officeDocument/2006/relationships/oleObject" Target="../embeddings/oleObject110.bin"/><Relationship Id="rId4" Type="http://schemas.openxmlformats.org/officeDocument/2006/relationships/oleObject" Target="../embeddings/oleObject107.bin"/><Relationship Id="rId9" Type="http://schemas.openxmlformats.org/officeDocument/2006/relationships/image" Target="../media/image128.wmf"/><Relationship Id="rId14" Type="http://schemas.openxmlformats.org/officeDocument/2006/relationships/oleObject" Target="../embeddings/oleObject112.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7.wmf"/><Relationship Id="rId3" Type="http://schemas.openxmlformats.org/officeDocument/2006/relationships/slideLayout" Target="../slideLayouts/slideLayout17.xml"/><Relationship Id="rId7" Type="http://schemas.openxmlformats.org/officeDocument/2006/relationships/image" Target="../media/image11.wmf"/><Relationship Id="rId12" Type="http://schemas.openxmlformats.org/officeDocument/2006/relationships/oleObject" Target="../embeddings/oleObject12.bin"/><Relationship Id="rId17" Type="http://schemas.openxmlformats.org/officeDocument/2006/relationships/image" Target="../media/image9.wmf"/><Relationship Id="rId2" Type="http://schemas.openxmlformats.org/officeDocument/2006/relationships/vmlDrawing" Target="../drawings/vmlDrawing2.vml"/><Relationship Id="rId16" Type="http://schemas.openxmlformats.org/officeDocument/2006/relationships/oleObject" Target="../embeddings/oleObject14.bin"/><Relationship Id="rId1" Type="http://schemas.openxmlformats.org/officeDocument/2006/relationships/themeOverride" Target="../theme/themeOverride3.xml"/><Relationship Id="rId6" Type="http://schemas.openxmlformats.org/officeDocument/2006/relationships/oleObject" Target="../embeddings/oleObject9.bin"/><Relationship Id="rId11" Type="http://schemas.openxmlformats.org/officeDocument/2006/relationships/image" Target="../media/image6.wmf"/><Relationship Id="rId5" Type="http://schemas.openxmlformats.org/officeDocument/2006/relationships/image" Target="../media/image10.wmf"/><Relationship Id="rId15" Type="http://schemas.openxmlformats.org/officeDocument/2006/relationships/image" Target="../media/image8.wmf"/><Relationship Id="rId10" Type="http://schemas.openxmlformats.org/officeDocument/2006/relationships/oleObject" Target="../embeddings/oleObject11.bin"/><Relationship Id="rId4" Type="http://schemas.openxmlformats.org/officeDocument/2006/relationships/oleObject" Target="../embeddings/oleObject8.bin"/><Relationship Id="rId9" Type="http://schemas.openxmlformats.org/officeDocument/2006/relationships/image" Target="../media/image4.wmf"/><Relationship Id="rId14" Type="http://schemas.openxmlformats.org/officeDocument/2006/relationships/oleObject" Target="../embeddings/oleObject13.bin"/></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15.bin"/><Relationship Id="rId13" Type="http://schemas.openxmlformats.org/officeDocument/2006/relationships/image" Target="../media/image135.wmf"/><Relationship Id="rId3" Type="http://schemas.openxmlformats.org/officeDocument/2006/relationships/slideLayout" Target="../slideLayouts/slideLayout17.xml"/><Relationship Id="rId7" Type="http://schemas.openxmlformats.org/officeDocument/2006/relationships/image" Target="../media/image131.wmf"/><Relationship Id="rId12" Type="http://schemas.openxmlformats.org/officeDocument/2006/relationships/oleObject" Target="../embeddings/oleObject117.bin"/><Relationship Id="rId2" Type="http://schemas.openxmlformats.org/officeDocument/2006/relationships/vmlDrawing" Target="../drawings/vmlDrawing21.vml"/><Relationship Id="rId1" Type="http://schemas.openxmlformats.org/officeDocument/2006/relationships/themeOverride" Target="../theme/themeOverride30.xml"/><Relationship Id="rId6" Type="http://schemas.openxmlformats.org/officeDocument/2006/relationships/oleObject" Target="../embeddings/oleObject114.bin"/><Relationship Id="rId11" Type="http://schemas.openxmlformats.org/officeDocument/2006/relationships/image" Target="../media/image134.wmf"/><Relationship Id="rId5" Type="http://schemas.openxmlformats.org/officeDocument/2006/relationships/image" Target="../media/image132.wmf"/><Relationship Id="rId10" Type="http://schemas.openxmlformats.org/officeDocument/2006/relationships/oleObject" Target="../embeddings/oleObject116.bin"/><Relationship Id="rId4" Type="http://schemas.openxmlformats.org/officeDocument/2006/relationships/oleObject" Target="../embeddings/oleObject113.bin"/><Relationship Id="rId9" Type="http://schemas.openxmlformats.org/officeDocument/2006/relationships/image" Target="../media/image133.wmf"/></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120.bin"/><Relationship Id="rId3" Type="http://schemas.openxmlformats.org/officeDocument/2006/relationships/slideLayout" Target="../slideLayouts/slideLayout17.xml"/><Relationship Id="rId7" Type="http://schemas.openxmlformats.org/officeDocument/2006/relationships/image" Target="../media/image137.wmf"/><Relationship Id="rId2" Type="http://schemas.openxmlformats.org/officeDocument/2006/relationships/vmlDrawing" Target="../drawings/vmlDrawing22.vml"/><Relationship Id="rId1" Type="http://schemas.openxmlformats.org/officeDocument/2006/relationships/themeOverride" Target="../theme/themeOverride31.xml"/><Relationship Id="rId6" Type="http://schemas.openxmlformats.org/officeDocument/2006/relationships/oleObject" Target="../embeddings/oleObject119.bin"/><Relationship Id="rId11" Type="http://schemas.openxmlformats.org/officeDocument/2006/relationships/image" Target="../media/image139.wmf"/><Relationship Id="rId5" Type="http://schemas.openxmlformats.org/officeDocument/2006/relationships/image" Target="../media/image136.wmf"/><Relationship Id="rId10" Type="http://schemas.openxmlformats.org/officeDocument/2006/relationships/oleObject" Target="../embeddings/oleObject121.bin"/><Relationship Id="rId4" Type="http://schemas.openxmlformats.org/officeDocument/2006/relationships/oleObject" Target="../embeddings/oleObject118.bin"/><Relationship Id="rId9" Type="http://schemas.openxmlformats.org/officeDocument/2006/relationships/image" Target="../media/image138.wmf"/></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124.bin"/><Relationship Id="rId13" Type="http://schemas.openxmlformats.org/officeDocument/2006/relationships/image" Target="../media/image142.wmf"/><Relationship Id="rId3" Type="http://schemas.openxmlformats.org/officeDocument/2006/relationships/slideLayout" Target="../slideLayouts/slideLayout17.xml"/><Relationship Id="rId7" Type="http://schemas.openxmlformats.org/officeDocument/2006/relationships/image" Target="../media/image139.wmf"/><Relationship Id="rId12" Type="http://schemas.openxmlformats.org/officeDocument/2006/relationships/oleObject" Target="../embeddings/oleObject126.bin"/><Relationship Id="rId2" Type="http://schemas.openxmlformats.org/officeDocument/2006/relationships/vmlDrawing" Target="../drawings/vmlDrawing23.vml"/><Relationship Id="rId1" Type="http://schemas.openxmlformats.org/officeDocument/2006/relationships/themeOverride" Target="../theme/themeOverride32.xml"/><Relationship Id="rId6" Type="http://schemas.openxmlformats.org/officeDocument/2006/relationships/oleObject" Target="../embeddings/oleObject123.bin"/><Relationship Id="rId11" Type="http://schemas.openxmlformats.org/officeDocument/2006/relationships/image" Target="../media/image141.wmf"/><Relationship Id="rId5" Type="http://schemas.openxmlformats.org/officeDocument/2006/relationships/image" Target="../media/image138.wmf"/><Relationship Id="rId15" Type="http://schemas.openxmlformats.org/officeDocument/2006/relationships/image" Target="../media/image143.wmf"/><Relationship Id="rId10" Type="http://schemas.openxmlformats.org/officeDocument/2006/relationships/oleObject" Target="../embeddings/oleObject125.bin"/><Relationship Id="rId4" Type="http://schemas.openxmlformats.org/officeDocument/2006/relationships/oleObject" Target="../embeddings/oleObject122.bin"/><Relationship Id="rId9" Type="http://schemas.openxmlformats.org/officeDocument/2006/relationships/image" Target="../media/image140.wmf"/><Relationship Id="rId14" Type="http://schemas.openxmlformats.org/officeDocument/2006/relationships/oleObject" Target="../embeddings/oleObject127.bin"/></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130.bin"/><Relationship Id="rId3" Type="http://schemas.openxmlformats.org/officeDocument/2006/relationships/slideLayout" Target="../slideLayouts/slideLayout17.xml"/><Relationship Id="rId7" Type="http://schemas.openxmlformats.org/officeDocument/2006/relationships/image" Target="../media/image145.wmf"/><Relationship Id="rId2" Type="http://schemas.openxmlformats.org/officeDocument/2006/relationships/vmlDrawing" Target="../drawings/vmlDrawing24.vml"/><Relationship Id="rId1" Type="http://schemas.openxmlformats.org/officeDocument/2006/relationships/themeOverride" Target="../theme/themeOverride33.xml"/><Relationship Id="rId6" Type="http://schemas.openxmlformats.org/officeDocument/2006/relationships/oleObject" Target="../embeddings/oleObject129.bin"/><Relationship Id="rId5" Type="http://schemas.openxmlformats.org/officeDocument/2006/relationships/image" Target="../media/image144.wmf"/><Relationship Id="rId4" Type="http://schemas.openxmlformats.org/officeDocument/2006/relationships/oleObject" Target="../embeddings/oleObject128.bin"/><Relationship Id="rId9" Type="http://schemas.openxmlformats.org/officeDocument/2006/relationships/image" Target="../media/image146.wmf"/></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147.wmf"/><Relationship Id="rId2" Type="http://schemas.openxmlformats.org/officeDocument/2006/relationships/vmlDrawing" Target="../drawings/vmlDrawing25.vml"/><Relationship Id="rId1" Type="http://schemas.openxmlformats.org/officeDocument/2006/relationships/themeOverride" Target="../theme/themeOverride34.xml"/><Relationship Id="rId6" Type="http://schemas.openxmlformats.org/officeDocument/2006/relationships/oleObject" Target="../embeddings/oleObject132.bin"/><Relationship Id="rId5" Type="http://schemas.openxmlformats.org/officeDocument/2006/relationships/image" Target="../media/image146.wmf"/><Relationship Id="rId4" Type="http://schemas.openxmlformats.org/officeDocument/2006/relationships/oleObject" Target="../embeddings/oleObject131.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7.bin"/><Relationship Id="rId13" Type="http://schemas.openxmlformats.org/officeDocument/2006/relationships/image" Target="../media/image15.wmf"/><Relationship Id="rId3" Type="http://schemas.openxmlformats.org/officeDocument/2006/relationships/slideLayout" Target="../slideLayouts/slideLayout17.xml"/><Relationship Id="rId7" Type="http://schemas.openxmlformats.org/officeDocument/2006/relationships/image" Target="../media/image13.wmf"/><Relationship Id="rId12" Type="http://schemas.openxmlformats.org/officeDocument/2006/relationships/oleObject" Target="../embeddings/oleObject19.bin"/><Relationship Id="rId2" Type="http://schemas.openxmlformats.org/officeDocument/2006/relationships/vmlDrawing" Target="../drawings/vmlDrawing3.vml"/><Relationship Id="rId1" Type="http://schemas.openxmlformats.org/officeDocument/2006/relationships/themeOverride" Target="../theme/themeOverride4.xml"/><Relationship Id="rId6" Type="http://schemas.openxmlformats.org/officeDocument/2006/relationships/oleObject" Target="../embeddings/oleObject16.bin"/><Relationship Id="rId11" Type="http://schemas.openxmlformats.org/officeDocument/2006/relationships/image" Target="../media/image14.wmf"/><Relationship Id="rId5" Type="http://schemas.openxmlformats.org/officeDocument/2006/relationships/image" Target="../media/image12.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11.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2.bin"/><Relationship Id="rId3" Type="http://schemas.openxmlformats.org/officeDocument/2006/relationships/slideLayout" Target="../slideLayouts/slideLayout17.xml"/><Relationship Id="rId7" Type="http://schemas.openxmlformats.org/officeDocument/2006/relationships/image" Target="../media/image16.wmf"/><Relationship Id="rId2" Type="http://schemas.openxmlformats.org/officeDocument/2006/relationships/vmlDrawing" Target="../drawings/vmlDrawing4.vml"/><Relationship Id="rId1" Type="http://schemas.openxmlformats.org/officeDocument/2006/relationships/themeOverride" Target="../theme/themeOverride5.xml"/><Relationship Id="rId6" Type="http://schemas.openxmlformats.org/officeDocument/2006/relationships/oleObject" Target="../embeddings/oleObject21.bin"/><Relationship Id="rId11" Type="http://schemas.openxmlformats.org/officeDocument/2006/relationships/image" Target="../media/image9.wmf"/><Relationship Id="rId5" Type="http://schemas.openxmlformats.org/officeDocument/2006/relationships/image" Target="../media/image11.wmf"/><Relationship Id="rId10" Type="http://schemas.openxmlformats.org/officeDocument/2006/relationships/oleObject" Target="../embeddings/oleObject23.bin"/><Relationship Id="rId4" Type="http://schemas.openxmlformats.org/officeDocument/2006/relationships/oleObject" Target="../embeddings/oleObject20.bin"/><Relationship Id="rId9" Type="http://schemas.openxmlformats.org/officeDocument/2006/relationships/image" Target="../media/image17.wmf"/></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6.bin"/><Relationship Id="rId3" Type="http://schemas.openxmlformats.org/officeDocument/2006/relationships/slideLayout" Target="../slideLayouts/slideLayout17.xml"/><Relationship Id="rId7" Type="http://schemas.openxmlformats.org/officeDocument/2006/relationships/image" Target="../media/image18.wmf"/><Relationship Id="rId2" Type="http://schemas.openxmlformats.org/officeDocument/2006/relationships/vmlDrawing" Target="../drawings/vmlDrawing5.vml"/><Relationship Id="rId1" Type="http://schemas.openxmlformats.org/officeDocument/2006/relationships/themeOverride" Target="../theme/themeOverride6.xml"/><Relationship Id="rId6" Type="http://schemas.openxmlformats.org/officeDocument/2006/relationships/oleObject" Target="../embeddings/oleObject25.bin"/><Relationship Id="rId11" Type="http://schemas.openxmlformats.org/officeDocument/2006/relationships/image" Target="../media/image19.wmf"/><Relationship Id="rId5" Type="http://schemas.openxmlformats.org/officeDocument/2006/relationships/image" Target="../media/image16.wmf"/><Relationship Id="rId10" Type="http://schemas.openxmlformats.org/officeDocument/2006/relationships/oleObject" Target="../embeddings/oleObject27.bin"/><Relationship Id="rId4" Type="http://schemas.openxmlformats.org/officeDocument/2006/relationships/oleObject" Target="../embeddings/oleObject24.bin"/><Relationship Id="rId9" Type="http://schemas.openxmlformats.org/officeDocument/2006/relationships/image" Target="../media/image13.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0.bin"/><Relationship Id="rId13" Type="http://schemas.openxmlformats.org/officeDocument/2006/relationships/image" Target="../media/image16.wmf"/><Relationship Id="rId3" Type="http://schemas.openxmlformats.org/officeDocument/2006/relationships/slideLayout" Target="../slideLayouts/slideLayout17.xml"/><Relationship Id="rId7" Type="http://schemas.openxmlformats.org/officeDocument/2006/relationships/image" Target="../media/image21.wmf"/><Relationship Id="rId12" Type="http://schemas.openxmlformats.org/officeDocument/2006/relationships/oleObject" Target="../embeddings/oleObject32.bin"/><Relationship Id="rId2" Type="http://schemas.openxmlformats.org/officeDocument/2006/relationships/vmlDrawing" Target="../drawings/vmlDrawing6.vml"/><Relationship Id="rId1" Type="http://schemas.openxmlformats.org/officeDocument/2006/relationships/themeOverride" Target="../theme/themeOverride7.xml"/><Relationship Id="rId6" Type="http://schemas.openxmlformats.org/officeDocument/2006/relationships/oleObject" Target="../embeddings/oleObject29.bin"/><Relationship Id="rId11" Type="http://schemas.openxmlformats.org/officeDocument/2006/relationships/image" Target="../media/image23.wmf"/><Relationship Id="rId5" Type="http://schemas.openxmlformats.org/officeDocument/2006/relationships/image" Target="../media/image20.wmf"/><Relationship Id="rId10" Type="http://schemas.openxmlformats.org/officeDocument/2006/relationships/oleObject" Target="../embeddings/oleObject31.bin"/><Relationship Id="rId4" Type="http://schemas.openxmlformats.org/officeDocument/2006/relationships/oleObject" Target="../embeddings/oleObject28.bin"/><Relationship Id="rId9" Type="http://schemas.openxmlformats.org/officeDocument/2006/relationships/image" Target="../media/image22.w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slideLayout" Target="../slideLayouts/slideLayout17.xml"/><Relationship Id="rId7" Type="http://schemas.openxmlformats.org/officeDocument/2006/relationships/image" Target="../media/image16.wmf"/><Relationship Id="rId2" Type="http://schemas.openxmlformats.org/officeDocument/2006/relationships/vmlDrawing" Target="../drawings/vmlDrawing7.vml"/><Relationship Id="rId1" Type="http://schemas.openxmlformats.org/officeDocument/2006/relationships/themeOverride" Target="../theme/themeOverride8.xml"/><Relationship Id="rId6" Type="http://schemas.openxmlformats.org/officeDocument/2006/relationships/oleObject" Target="../embeddings/oleObject34.bin"/><Relationship Id="rId5" Type="http://schemas.openxmlformats.org/officeDocument/2006/relationships/image" Target="../media/image24.wmf"/><Relationship Id="rId4" Type="http://schemas.openxmlformats.org/officeDocument/2006/relationships/oleObject" Target="../embeddings/oleObject33.bin"/><Relationship Id="rId9" Type="http://schemas.openxmlformats.org/officeDocument/2006/relationships/image" Target="../media/image25.wm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8.bin"/><Relationship Id="rId13" Type="http://schemas.openxmlformats.org/officeDocument/2006/relationships/image" Target="../media/image29.wmf"/><Relationship Id="rId18" Type="http://schemas.openxmlformats.org/officeDocument/2006/relationships/image" Target="../media/image31.wmf"/><Relationship Id="rId3" Type="http://schemas.openxmlformats.org/officeDocument/2006/relationships/slideLayout" Target="../slideLayouts/slideLayout17.xml"/><Relationship Id="rId21" Type="http://schemas.openxmlformats.org/officeDocument/2006/relationships/image" Target="../media/image32.wmf"/><Relationship Id="rId7" Type="http://schemas.openxmlformats.org/officeDocument/2006/relationships/image" Target="../media/image26.wmf"/><Relationship Id="rId12" Type="http://schemas.openxmlformats.org/officeDocument/2006/relationships/oleObject" Target="../embeddings/oleObject40.bin"/><Relationship Id="rId17" Type="http://schemas.openxmlformats.org/officeDocument/2006/relationships/oleObject" Target="../embeddings/oleObject43.bin"/><Relationship Id="rId25" Type="http://schemas.openxmlformats.org/officeDocument/2006/relationships/image" Target="../media/image34.wmf"/><Relationship Id="rId2" Type="http://schemas.openxmlformats.org/officeDocument/2006/relationships/vmlDrawing" Target="../drawings/vmlDrawing8.vml"/><Relationship Id="rId16" Type="http://schemas.openxmlformats.org/officeDocument/2006/relationships/oleObject" Target="../embeddings/oleObject42.bin"/><Relationship Id="rId20" Type="http://schemas.openxmlformats.org/officeDocument/2006/relationships/oleObject" Target="../embeddings/oleObject45.bin"/><Relationship Id="rId1" Type="http://schemas.openxmlformats.org/officeDocument/2006/relationships/themeOverride" Target="../theme/themeOverride9.xml"/><Relationship Id="rId6" Type="http://schemas.openxmlformats.org/officeDocument/2006/relationships/oleObject" Target="../embeddings/oleObject37.bin"/><Relationship Id="rId11" Type="http://schemas.openxmlformats.org/officeDocument/2006/relationships/image" Target="../media/image28.wmf"/><Relationship Id="rId24" Type="http://schemas.openxmlformats.org/officeDocument/2006/relationships/oleObject" Target="../embeddings/oleObject47.bin"/><Relationship Id="rId5" Type="http://schemas.openxmlformats.org/officeDocument/2006/relationships/image" Target="../media/image25.wmf"/><Relationship Id="rId15" Type="http://schemas.openxmlformats.org/officeDocument/2006/relationships/image" Target="../media/image30.wmf"/><Relationship Id="rId23" Type="http://schemas.openxmlformats.org/officeDocument/2006/relationships/image" Target="../media/image33.wmf"/><Relationship Id="rId10" Type="http://schemas.openxmlformats.org/officeDocument/2006/relationships/oleObject" Target="../embeddings/oleObject39.bin"/><Relationship Id="rId19" Type="http://schemas.openxmlformats.org/officeDocument/2006/relationships/oleObject" Target="../embeddings/oleObject44.bin"/><Relationship Id="rId4" Type="http://schemas.openxmlformats.org/officeDocument/2006/relationships/oleObject" Target="../embeddings/oleObject36.bin"/><Relationship Id="rId9" Type="http://schemas.openxmlformats.org/officeDocument/2006/relationships/image" Target="../media/image27.wmf"/><Relationship Id="rId14" Type="http://schemas.openxmlformats.org/officeDocument/2006/relationships/oleObject" Target="../embeddings/oleObject41.bin"/><Relationship Id="rId22" Type="http://schemas.openxmlformats.org/officeDocument/2006/relationships/oleObject" Target="../embeddings/oleObject46.bin"/></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52000">
              <a:srgbClr val="B0C6E1"/>
            </a:gs>
            <a:gs pos="83000">
              <a:srgbClr val="B0C6E1"/>
            </a:gs>
            <a:gs pos="100000">
              <a:srgbClr val="FCD5B5"/>
            </a:gs>
          </a:gsLst>
          <a:lin ang="5400000" scaled="1"/>
        </a:gradFill>
        <a:effectLst/>
      </p:bgPr>
    </p:bg>
    <p:spTree>
      <p:nvGrpSpPr>
        <p:cNvPr id="1" name=""/>
        <p:cNvGrpSpPr/>
        <p:nvPr/>
      </p:nvGrpSpPr>
      <p:grpSpPr>
        <a:xfrm>
          <a:off x="0" y="0"/>
          <a:ext cx="0" cy="0"/>
          <a:chOff x="0" y="0"/>
          <a:chExt cx="0" cy="0"/>
        </a:xfrm>
      </p:grpSpPr>
      <p:sp>
        <p:nvSpPr>
          <p:cNvPr id="3074" name="Заголовок 1"/>
          <p:cNvSpPr>
            <a:spLocks noGrp="1"/>
          </p:cNvSpPr>
          <p:nvPr>
            <p:ph type="ctrTitle"/>
          </p:nvPr>
        </p:nvSpPr>
        <p:spPr>
          <a:xfrm>
            <a:off x="1458913" y="2771775"/>
            <a:ext cx="7772400" cy="1901825"/>
          </a:xfrm>
        </p:spPr>
        <p:txBody>
          <a:bodyPr rtlCol="0">
            <a:normAutofit/>
          </a:bodyPr>
          <a:lstStyle/>
          <a:p>
            <a:pPr defTabSz="571563" eaLnBrk="1" hangingPunct="1">
              <a:defRPr/>
            </a:pPr>
            <a:r>
              <a:rPr lang="ru-RU" altLang="ru-RU" sz="1967" b="1" dirty="0" smtClean="0"/>
              <a:t>Цифровая обработка сигналов</a:t>
            </a:r>
            <a:r>
              <a:rPr lang="ru-RU" altLang="ru-RU" sz="1967" dirty="0" smtClean="0"/>
              <a:t/>
            </a:r>
            <a:br>
              <a:rPr lang="ru-RU" altLang="ru-RU" sz="1967" dirty="0" smtClean="0"/>
            </a:br>
            <a:r>
              <a:rPr lang="ru-RU" altLang="ru-RU" sz="1967" dirty="0" smtClean="0"/>
              <a:t/>
            </a:r>
            <a:br>
              <a:rPr lang="ru-RU" altLang="ru-RU" sz="1967" dirty="0" smtClean="0"/>
            </a:br>
            <a:r>
              <a:rPr lang="ru-RU" altLang="ru-RU" sz="2400" b="1" dirty="0">
                <a:solidFill>
                  <a:srgbClr val="7030A0"/>
                </a:solidFill>
              </a:rPr>
              <a:t>ВЗАИМОСВЯЗИ</a:t>
            </a:r>
            <a:r>
              <a:rPr lang="ru-RU" altLang="ru-RU" sz="2400" b="1" dirty="0" smtClean="0">
                <a:solidFill>
                  <a:srgbClr val="7030A0"/>
                </a:solidFill>
              </a:rPr>
              <a:t> </a:t>
            </a:r>
            <a:r>
              <a:rPr lang="ru-RU" altLang="ru-RU" sz="2400" b="1" dirty="0">
                <a:solidFill>
                  <a:srgbClr val="7030A0"/>
                </a:solidFill>
              </a:rPr>
              <a:t>АНАЛОГОВЫХ И ДИСКРЕТНЫХ СИГНАЛОВ</a:t>
            </a:r>
            <a:endParaRPr lang="ru-RU" altLang="ru-RU" sz="2400" dirty="0">
              <a:solidFill>
                <a:srgbClr val="7030A0"/>
              </a:solidFill>
            </a:endParaRPr>
          </a:p>
        </p:txBody>
      </p:sp>
      <p:sp>
        <p:nvSpPr>
          <p:cNvPr id="3" name="Подзаголовок 2"/>
          <p:cNvSpPr>
            <a:spLocks noGrp="1"/>
          </p:cNvSpPr>
          <p:nvPr>
            <p:ph type="subTitle" idx="1"/>
          </p:nvPr>
        </p:nvSpPr>
        <p:spPr>
          <a:xfrm>
            <a:off x="1995488" y="5003800"/>
            <a:ext cx="6400800" cy="695325"/>
          </a:xfrm>
        </p:spPr>
        <p:txBody>
          <a:bodyPr rtlCol="0">
            <a:normAutofit/>
          </a:bodyPr>
          <a:lstStyle/>
          <a:p>
            <a:pPr defTabSz="571563" eaLnBrk="1" fontAlgn="auto" hangingPunct="1">
              <a:spcAft>
                <a:spcPts val="0"/>
              </a:spcAft>
              <a:defRPr/>
            </a:pPr>
            <a:r>
              <a:rPr lang="ru-RU" sz="1710" dirty="0" smtClean="0"/>
              <a:t>В.Н. Васюков</a:t>
            </a:r>
            <a:br>
              <a:rPr lang="ru-RU" sz="1710" dirty="0" smtClean="0"/>
            </a:br>
            <a:r>
              <a:rPr lang="ru-RU" sz="1710" dirty="0" smtClean="0"/>
              <a:t> </a:t>
            </a:r>
            <a:endParaRPr lang="ru-RU" sz="1710" dirty="0"/>
          </a:p>
        </p:txBody>
      </p:sp>
      <p:sp>
        <p:nvSpPr>
          <p:cNvPr id="4100" name="Прямоугольник 3"/>
          <p:cNvSpPr>
            <a:spLocks noChangeArrowheads="1"/>
          </p:cNvSpPr>
          <p:nvPr/>
        </p:nvSpPr>
        <p:spPr bwMode="auto">
          <a:xfrm>
            <a:off x="1925638" y="1890713"/>
            <a:ext cx="68421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171700" indent="-2159000">
              <a:spcBef>
                <a:spcPct val="20000"/>
              </a:spcBef>
              <a:buFont typeface="Arial" panose="020B0604020202020204" pitchFamily="34" charset="0"/>
              <a:buChar char="•"/>
              <a:defRPr sz="17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17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17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17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17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7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7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7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700">
                <a:solidFill>
                  <a:schemeClr val="tx1"/>
                </a:solidFill>
                <a:latin typeface="Arial" panose="020B0604020202020204" pitchFamily="34" charset="0"/>
              </a:defRPr>
            </a:lvl9pPr>
          </a:lstStyle>
          <a:p>
            <a:pPr eaLnBrk="1" hangingPunct="1">
              <a:lnSpc>
                <a:spcPts val="1838"/>
              </a:lnSpc>
              <a:spcBef>
                <a:spcPts val="225"/>
              </a:spcBef>
              <a:buFont typeface="Arial" panose="020B0604020202020204" pitchFamily="34" charset="0"/>
              <a:buNone/>
            </a:pPr>
            <a:r>
              <a:rPr lang="ru-RU" altLang="ru-RU" sz="1800" b="1">
                <a:latin typeface="Times New Roman" panose="02020603050405020304" pitchFamily="18" charset="0"/>
                <a:cs typeface="Times New Roman" panose="02020603050405020304" pitchFamily="18" charset="0"/>
              </a:rPr>
              <a:t>НОВОСИБИРСКИЙ ГОСУДАРСТВЕННЫЙ ТЕХНИЧЕСКИЙ  УНИВЕРСИТЕТ</a:t>
            </a:r>
            <a:endParaRPr lang="ru-RU" altLang="ru-RU" sz="1800">
              <a:latin typeface="Times New Roman" panose="02020603050405020304" pitchFamily="18" charset="0"/>
              <a:cs typeface="Times New Roman" panose="02020603050405020304" pitchFamily="18" charset="0"/>
            </a:endParaRPr>
          </a:p>
        </p:txBody>
      </p:sp>
      <p:sp>
        <p:nvSpPr>
          <p:cNvPr id="5" name="object 5"/>
          <p:cNvSpPr txBox="1"/>
          <p:nvPr/>
        </p:nvSpPr>
        <p:spPr>
          <a:xfrm>
            <a:off x="4951413" y="6018213"/>
            <a:ext cx="790575" cy="442912"/>
          </a:xfrm>
          <a:prstGeom prst="rect">
            <a:avLst/>
          </a:prstGeom>
        </p:spPr>
        <p:txBody>
          <a:bodyPr lIns="0" tIns="12065" rIns="0" bIns="0">
            <a:spAutoFit/>
          </a:bodyPr>
          <a:lstStyle/>
          <a:p>
            <a:pPr marL="12700" eaLnBrk="1" fontAlgn="auto" hangingPunct="1">
              <a:spcBef>
                <a:spcPts val="95"/>
              </a:spcBef>
              <a:spcAft>
                <a:spcPts val="0"/>
              </a:spcAft>
              <a:defRPr/>
            </a:pPr>
            <a:r>
              <a:rPr sz="2800" spc="-5" dirty="0" smtClean="0">
                <a:latin typeface="Times New Roman"/>
                <a:cs typeface="Times New Roman"/>
              </a:rPr>
              <a:t>202</a:t>
            </a:r>
            <a:r>
              <a:rPr lang="ru-RU" sz="2800" spc="-5">
                <a:latin typeface="Times New Roman"/>
                <a:cs typeface="Times New Roman"/>
              </a:rPr>
              <a:t>3</a:t>
            </a:r>
            <a:endParaRPr sz="2800" dirty="0">
              <a:latin typeface="Times New Roman"/>
              <a:cs typeface="Times New Roman"/>
            </a:endParaRPr>
          </a:p>
        </p:txBody>
      </p:sp>
      <p:sp>
        <p:nvSpPr>
          <p:cNvPr id="4102" name="object 6"/>
          <p:cNvSpPr>
            <a:spLocks noChangeArrowheads="1"/>
          </p:cNvSpPr>
          <p:nvPr/>
        </p:nvSpPr>
        <p:spPr bwMode="auto">
          <a:xfrm>
            <a:off x="1166813" y="582613"/>
            <a:ext cx="1441450" cy="1208087"/>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sz="17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17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17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17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17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7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7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7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700">
                <a:solidFill>
                  <a:schemeClr val="tx1"/>
                </a:solidFill>
                <a:latin typeface="Arial" panose="020B0604020202020204" pitchFamily="34" charset="0"/>
              </a:defRPr>
            </a:lvl9pPr>
          </a:lstStyle>
          <a:p>
            <a:pPr eaLnBrk="1" hangingPunct="1">
              <a:spcBef>
                <a:spcPct val="0"/>
              </a:spcBef>
              <a:buFontTx/>
              <a:buNone/>
            </a:pPr>
            <a:endParaRPr lang="ru-RU" altLang="ru-RU" sz="1800"/>
          </a:p>
        </p:txBody>
      </p:sp>
      <p:sp>
        <p:nvSpPr>
          <p:cNvPr id="4103" name="object 7"/>
          <p:cNvSpPr>
            <a:spLocks noChangeArrowheads="1"/>
          </p:cNvSpPr>
          <p:nvPr/>
        </p:nvSpPr>
        <p:spPr bwMode="auto">
          <a:xfrm>
            <a:off x="7669213" y="827088"/>
            <a:ext cx="2193925" cy="711200"/>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sz="17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17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17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17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17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7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7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7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700">
                <a:solidFill>
                  <a:schemeClr val="tx1"/>
                </a:solidFill>
                <a:latin typeface="Arial" panose="020B0604020202020204" pitchFamily="34" charset="0"/>
              </a:defRPr>
            </a:lvl9pPr>
          </a:lstStyle>
          <a:p>
            <a:pPr eaLnBrk="1" hangingPunct="1">
              <a:spcBef>
                <a:spcPct val="0"/>
              </a:spcBef>
              <a:buFontTx/>
              <a:buNone/>
            </a:pPr>
            <a:endParaRPr lang="ru-RU" altLang="ru-RU" sz="1800"/>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83" name="Прямоугольник 82"/>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314"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575A1424-C783-4520-B635-E06A50AC92AE}" type="slidenum">
              <a:rPr lang="ru-RU" altLang="ru-RU" sz="1200" smtClean="0">
                <a:latin typeface="Arial Black" panose="020B0A04020102020204" pitchFamily="34" charset="0"/>
              </a:rPr>
              <a:pPr algn="ctr"/>
              <a:t>10</a:t>
            </a:fld>
            <a:endParaRPr lang="ru-RU" altLang="ru-RU" sz="1200" smtClean="0">
              <a:latin typeface="Arial Black" panose="020B0A04020102020204" pitchFamily="34" charset="0"/>
            </a:endParaRPr>
          </a:p>
        </p:txBody>
      </p:sp>
      <p:sp>
        <p:nvSpPr>
          <p:cNvPr id="13315" name="Rectangle 1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16" name="Rectangle 1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17" name="Rectangle 1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18" name="Rectangle 1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19" name="Rectangle 21"/>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20" name="Rectangle 2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21"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22"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23"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24"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25"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26" name="Rectangle 1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27" name="Rectangle 1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28" name="Rectangle 1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29"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30"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31"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32"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33"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34"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35" name="Rectangle 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36"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37"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3338"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3339" name="Объект 11"/>
          <p:cNvGraphicFramePr>
            <a:graphicFrameLocks noChangeAspect="1"/>
          </p:cNvGraphicFramePr>
          <p:nvPr/>
        </p:nvGraphicFramePr>
        <p:xfrm>
          <a:off x="1925638" y="854075"/>
          <a:ext cx="4073525" cy="946150"/>
        </p:xfrm>
        <a:graphic>
          <a:graphicData uri="http://schemas.openxmlformats.org/presentationml/2006/ole">
            <mc:AlternateContent xmlns:mc="http://schemas.openxmlformats.org/markup-compatibility/2006">
              <mc:Choice xmlns:v="urn:schemas-microsoft-com:vml" Requires="v">
                <p:oleObj spid="_x0000_s13496" name="Equation" r:id="rId4" imgW="2501900" imgH="571500" progId="Equation.DSMT4">
                  <p:embed/>
                </p:oleObj>
              </mc:Choice>
              <mc:Fallback>
                <p:oleObj name="Equation" r:id="rId4" imgW="2501900" imgH="571500" progId="Equation.DSMT4">
                  <p:embed/>
                  <p:pic>
                    <p:nvPicPr>
                      <p:cNvPr id="0" name="Объект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5638" y="854075"/>
                        <a:ext cx="4073525"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340" name="Rectangle 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cxnSp>
        <p:nvCxnSpPr>
          <p:cNvPr id="46" name="Прямая соединительная линия 45"/>
          <p:cNvCxnSpPr/>
          <p:nvPr/>
        </p:nvCxnSpPr>
        <p:spPr>
          <a:xfrm>
            <a:off x="5976938" y="4618038"/>
            <a:ext cx="0" cy="180975"/>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47"/>
          <p:cNvCxnSpPr/>
          <p:nvPr/>
        </p:nvCxnSpPr>
        <p:spPr>
          <a:xfrm>
            <a:off x="4535488" y="4618038"/>
            <a:ext cx="0" cy="180975"/>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2" name="Группа 11"/>
          <p:cNvGrpSpPr>
            <a:grpSpLocks/>
          </p:cNvGrpSpPr>
          <p:nvPr/>
        </p:nvGrpSpPr>
        <p:grpSpPr bwMode="auto">
          <a:xfrm>
            <a:off x="2060575" y="3375025"/>
            <a:ext cx="6526213" cy="1778000"/>
            <a:chOff x="1285875" y="3024188"/>
            <a:chExt cx="6526213" cy="1777925"/>
          </a:xfrm>
        </p:grpSpPr>
        <p:cxnSp>
          <p:nvCxnSpPr>
            <p:cNvPr id="30" name="Прямая соединительная линия 29"/>
            <p:cNvCxnSpPr/>
            <p:nvPr/>
          </p:nvCxnSpPr>
          <p:spPr>
            <a:xfrm>
              <a:off x="1285875" y="4357632"/>
              <a:ext cx="6526213" cy="0"/>
            </a:xfrm>
            <a:prstGeom prst="line">
              <a:avLst/>
            </a:prstGeom>
            <a:ln w="19050">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a:xfrm>
              <a:off x="4481513" y="3097210"/>
              <a:ext cx="0" cy="135090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41" name="Равнобедренный треугольник 40"/>
            <p:cNvSpPr/>
            <p:nvPr/>
          </p:nvSpPr>
          <p:spPr>
            <a:xfrm>
              <a:off x="3536950" y="3232142"/>
              <a:ext cx="1935163" cy="1125490"/>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graphicFrame>
          <p:nvGraphicFramePr>
            <p:cNvPr id="13384" name="Объект 41"/>
            <p:cNvGraphicFramePr>
              <a:graphicFrameLocks noChangeAspect="1"/>
            </p:cNvGraphicFramePr>
            <p:nvPr/>
          </p:nvGraphicFramePr>
          <p:xfrm>
            <a:off x="5021263" y="4448175"/>
            <a:ext cx="558850" cy="353938"/>
          </p:xfrm>
          <a:graphic>
            <a:graphicData uri="http://schemas.openxmlformats.org/presentationml/2006/ole">
              <mc:AlternateContent xmlns:mc="http://schemas.openxmlformats.org/markup-compatibility/2006">
                <mc:Choice xmlns:v="urn:schemas-microsoft-com:vml" Requires="v">
                  <p:oleObj spid="_x0000_s13497" name="Equation" r:id="rId6" imgW="380835" imgH="241195" progId="Equation.DSMT4">
                    <p:embed/>
                  </p:oleObj>
                </mc:Choice>
                <mc:Fallback>
                  <p:oleObj name="Equation" r:id="rId6" imgW="380835" imgH="241195" progId="Equation.DSMT4">
                    <p:embed/>
                    <p:pic>
                      <p:nvPicPr>
                        <p:cNvPr id="0" name="Объект 4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21263" y="4448175"/>
                          <a:ext cx="558850" cy="35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385" name="Объект 46"/>
            <p:cNvGraphicFramePr>
              <a:graphicFrameLocks noChangeAspect="1"/>
            </p:cNvGraphicFramePr>
            <p:nvPr/>
          </p:nvGraphicFramePr>
          <p:xfrm>
            <a:off x="3329755" y="4448174"/>
            <a:ext cx="661220" cy="348977"/>
          </p:xfrm>
          <a:graphic>
            <a:graphicData uri="http://schemas.openxmlformats.org/presentationml/2006/ole">
              <mc:AlternateContent xmlns:mc="http://schemas.openxmlformats.org/markup-compatibility/2006">
                <mc:Choice xmlns:v="urn:schemas-microsoft-com:vml" Requires="v">
                  <p:oleObj spid="_x0000_s13498" name="Equation" r:id="rId8" imgW="457200" imgH="241300" progId="Equation.DSMT4">
                    <p:embed/>
                  </p:oleObj>
                </mc:Choice>
                <mc:Fallback>
                  <p:oleObj name="Equation" r:id="rId8" imgW="457200" imgH="241300" progId="Equation.DSMT4">
                    <p:embed/>
                    <p:pic>
                      <p:nvPicPr>
                        <p:cNvPr id="0" name="Объект 4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29755" y="4448174"/>
                          <a:ext cx="661220" cy="348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386" name="Объект 48"/>
            <p:cNvGraphicFramePr>
              <a:graphicFrameLocks noChangeAspect="1"/>
            </p:cNvGraphicFramePr>
            <p:nvPr/>
          </p:nvGraphicFramePr>
          <p:xfrm>
            <a:off x="4575175" y="3024188"/>
            <a:ext cx="266700" cy="241300"/>
          </p:xfrm>
          <a:graphic>
            <a:graphicData uri="http://schemas.openxmlformats.org/presentationml/2006/ole">
              <mc:AlternateContent xmlns:mc="http://schemas.openxmlformats.org/markup-compatibility/2006">
                <mc:Choice xmlns:v="urn:schemas-microsoft-com:vml" Requires="v">
                  <p:oleObj spid="_x0000_s13499" name="Equation" r:id="rId10" imgW="266469" imgH="241091" progId="Equation.DSMT4">
                    <p:embed/>
                  </p:oleObj>
                </mc:Choice>
                <mc:Fallback>
                  <p:oleObj name="Equation" r:id="rId10" imgW="266469" imgH="241091" progId="Equation.DSMT4">
                    <p:embed/>
                    <p:pic>
                      <p:nvPicPr>
                        <p:cNvPr id="0" name="Объект 4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75175" y="3024188"/>
                          <a:ext cx="266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387" name="Объект 49"/>
            <p:cNvGraphicFramePr>
              <a:graphicFrameLocks noChangeAspect="1"/>
            </p:cNvGraphicFramePr>
            <p:nvPr/>
          </p:nvGraphicFramePr>
          <p:xfrm>
            <a:off x="7634288" y="4089400"/>
            <a:ext cx="177800" cy="177800"/>
          </p:xfrm>
          <a:graphic>
            <a:graphicData uri="http://schemas.openxmlformats.org/presentationml/2006/ole">
              <mc:AlternateContent xmlns:mc="http://schemas.openxmlformats.org/markup-compatibility/2006">
                <mc:Choice xmlns:v="urn:schemas-microsoft-com:vml" Requires="v">
                  <p:oleObj spid="_x0000_s13500" name="Equation" r:id="rId12" imgW="177492" imgH="177492" progId="Equation.DSMT4">
                    <p:embed/>
                  </p:oleObj>
                </mc:Choice>
                <mc:Fallback>
                  <p:oleObj name="Equation" r:id="rId12" imgW="177492" imgH="177492" progId="Equation.DSMT4">
                    <p:embed/>
                    <p:pic>
                      <p:nvPicPr>
                        <p:cNvPr id="0" name="Объект 4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34288" y="4089400"/>
                          <a:ext cx="1778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cxnSp>
        <p:nvCxnSpPr>
          <p:cNvPr id="58" name="Прямая соединительная линия 57"/>
          <p:cNvCxnSpPr/>
          <p:nvPr/>
        </p:nvCxnSpPr>
        <p:spPr>
          <a:xfrm>
            <a:off x="5976938" y="6238875"/>
            <a:ext cx="0" cy="17938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9" name="Прямая соединительная линия 58"/>
          <p:cNvCxnSpPr/>
          <p:nvPr/>
        </p:nvCxnSpPr>
        <p:spPr>
          <a:xfrm>
            <a:off x="4535488" y="6238875"/>
            <a:ext cx="0" cy="17938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5" name="Прямая соединительная линия 64"/>
          <p:cNvCxnSpPr/>
          <p:nvPr/>
        </p:nvCxnSpPr>
        <p:spPr>
          <a:xfrm>
            <a:off x="6719888" y="6230938"/>
            <a:ext cx="0" cy="180975"/>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74" name="Прямая соединительная линия 73"/>
          <p:cNvCxnSpPr/>
          <p:nvPr/>
        </p:nvCxnSpPr>
        <p:spPr>
          <a:xfrm>
            <a:off x="3760788" y="6262688"/>
            <a:ext cx="0" cy="180975"/>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1" name="Группа 10"/>
          <p:cNvGrpSpPr>
            <a:grpSpLocks/>
          </p:cNvGrpSpPr>
          <p:nvPr/>
        </p:nvGrpSpPr>
        <p:grpSpPr bwMode="auto">
          <a:xfrm>
            <a:off x="1925638" y="1979613"/>
            <a:ext cx="6873875" cy="1477962"/>
            <a:chOff x="1150938" y="1628775"/>
            <a:chExt cx="6873875" cy="1477963"/>
          </a:xfrm>
        </p:grpSpPr>
        <p:sp>
          <p:nvSpPr>
            <p:cNvPr id="13379" name="TextBox 20"/>
            <p:cNvSpPr txBox="1">
              <a:spLocks noChangeArrowheads="1"/>
            </p:cNvSpPr>
            <p:nvPr/>
          </p:nvSpPr>
          <p:spPr bwMode="auto">
            <a:xfrm>
              <a:off x="1150938" y="1628775"/>
              <a:ext cx="6842125"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a:t>Если спектр аналогового сигнала шире интервала</a:t>
              </a:r>
            </a:p>
            <a:p>
              <a:pPr eaLnBrk="1" hangingPunct="1"/>
              <a:r>
                <a:rPr lang="ru-RU" altLang="ru-RU"/>
                <a:t>то копии спектра аналогового сигнала налагаются при сдвигах, и происходит необратимое искажение, точнее, спектральные плотности аналогового и дискретного сигнала  имеют неодинаковую форму</a:t>
              </a:r>
              <a:endParaRPr lang="ru-RU" altLang="ru-RU" i="1"/>
            </a:p>
          </p:txBody>
        </p:sp>
        <p:graphicFrame>
          <p:nvGraphicFramePr>
            <p:cNvPr id="13380" name="Объект 2"/>
            <p:cNvGraphicFramePr>
              <a:graphicFrameLocks noChangeAspect="1"/>
            </p:cNvGraphicFramePr>
            <p:nvPr/>
          </p:nvGraphicFramePr>
          <p:xfrm>
            <a:off x="6686550" y="1628775"/>
            <a:ext cx="1338263" cy="357188"/>
          </p:xfrm>
          <a:graphic>
            <a:graphicData uri="http://schemas.openxmlformats.org/presentationml/2006/ole">
              <mc:AlternateContent xmlns:mc="http://schemas.openxmlformats.org/markup-compatibility/2006">
                <mc:Choice xmlns:v="urn:schemas-microsoft-com:vml" Requires="v">
                  <p:oleObj spid="_x0000_s13501" name="Equation" r:id="rId14" imgW="1015559" imgH="266584" progId="Equation.DSMT4">
                    <p:embed/>
                  </p:oleObj>
                </mc:Choice>
                <mc:Fallback>
                  <p:oleObj name="Equation" r:id="rId14" imgW="1015559" imgH="266584" progId="Equation.DSMT4">
                    <p:embed/>
                    <p:pic>
                      <p:nvPicPr>
                        <p:cNvPr id="0" name="Объект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686550" y="1628775"/>
                          <a:ext cx="1338263"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13" name="Группа 12"/>
          <p:cNvGrpSpPr>
            <a:grpSpLocks/>
          </p:cNvGrpSpPr>
          <p:nvPr/>
        </p:nvGrpSpPr>
        <p:grpSpPr bwMode="auto">
          <a:xfrm>
            <a:off x="2060575" y="5086350"/>
            <a:ext cx="6526213" cy="1646238"/>
            <a:chOff x="1285875" y="4735513"/>
            <a:chExt cx="6526213" cy="1646285"/>
          </a:xfrm>
        </p:grpSpPr>
        <p:cxnSp>
          <p:nvCxnSpPr>
            <p:cNvPr id="52" name="Прямая соединительная линия 51"/>
            <p:cNvCxnSpPr/>
            <p:nvPr/>
          </p:nvCxnSpPr>
          <p:spPr>
            <a:xfrm>
              <a:off x="1285875" y="5949986"/>
              <a:ext cx="6526213" cy="0"/>
            </a:xfrm>
            <a:prstGeom prst="line">
              <a:avLst/>
            </a:prstGeom>
            <a:ln w="19050">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3" name="Прямая соединительная линия 52"/>
            <p:cNvCxnSpPr/>
            <p:nvPr/>
          </p:nvCxnSpPr>
          <p:spPr>
            <a:xfrm>
              <a:off x="4481513" y="5049847"/>
              <a:ext cx="0" cy="10350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aphicFrame>
          <p:nvGraphicFramePr>
            <p:cNvPr id="13364" name="Объект 56"/>
            <p:cNvGraphicFramePr>
              <a:graphicFrameLocks noChangeAspect="1"/>
            </p:cNvGraphicFramePr>
            <p:nvPr/>
          </p:nvGraphicFramePr>
          <p:xfrm>
            <a:off x="4976813" y="6023773"/>
            <a:ext cx="564560" cy="357555"/>
          </p:xfrm>
          <a:graphic>
            <a:graphicData uri="http://schemas.openxmlformats.org/presentationml/2006/ole">
              <mc:AlternateContent xmlns:mc="http://schemas.openxmlformats.org/markup-compatibility/2006">
                <mc:Choice xmlns:v="urn:schemas-microsoft-com:vml" Requires="v">
                  <p:oleObj spid="_x0000_s13502" name="Equation" r:id="rId16" imgW="380835" imgH="241195" progId="Equation.DSMT4">
                    <p:embed/>
                  </p:oleObj>
                </mc:Choice>
                <mc:Fallback>
                  <p:oleObj name="Equation" r:id="rId16" imgW="380835" imgH="241195" progId="Equation.DSMT4">
                    <p:embed/>
                    <p:pic>
                      <p:nvPicPr>
                        <p:cNvPr id="0" name="Объект 5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76813" y="6023773"/>
                          <a:ext cx="564560" cy="35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365" name="Объект 59"/>
            <p:cNvGraphicFramePr>
              <a:graphicFrameLocks noChangeAspect="1"/>
            </p:cNvGraphicFramePr>
            <p:nvPr/>
          </p:nvGraphicFramePr>
          <p:xfrm>
            <a:off x="3347864" y="6021288"/>
            <a:ext cx="683072" cy="360510"/>
          </p:xfrm>
          <a:graphic>
            <a:graphicData uri="http://schemas.openxmlformats.org/presentationml/2006/ole">
              <mc:AlternateContent xmlns:mc="http://schemas.openxmlformats.org/markup-compatibility/2006">
                <mc:Choice xmlns:v="urn:schemas-microsoft-com:vml" Requires="v">
                  <p:oleObj spid="_x0000_s13503" name="Equation" r:id="rId17" imgW="457200" imgH="241300" progId="Equation.DSMT4">
                    <p:embed/>
                  </p:oleObj>
                </mc:Choice>
                <mc:Fallback>
                  <p:oleObj name="Equation" r:id="rId17" imgW="457200" imgH="241300" progId="Equation.DSMT4">
                    <p:embed/>
                    <p:pic>
                      <p:nvPicPr>
                        <p:cNvPr id="0" name="Объект 5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347864" y="6021288"/>
                          <a:ext cx="683072" cy="360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366" name="Объект 60"/>
            <p:cNvGraphicFramePr>
              <a:graphicFrameLocks noChangeAspect="1"/>
            </p:cNvGraphicFramePr>
            <p:nvPr/>
          </p:nvGraphicFramePr>
          <p:xfrm>
            <a:off x="7634288" y="5710238"/>
            <a:ext cx="177800" cy="177800"/>
          </p:xfrm>
          <a:graphic>
            <a:graphicData uri="http://schemas.openxmlformats.org/presentationml/2006/ole">
              <mc:AlternateContent xmlns:mc="http://schemas.openxmlformats.org/markup-compatibility/2006">
                <mc:Choice xmlns:v="urn:schemas-microsoft-com:vml" Requires="v">
                  <p:oleObj spid="_x0000_s13504" name="Equation" r:id="rId19" imgW="177492" imgH="177492" progId="Equation.DSMT4">
                    <p:embed/>
                  </p:oleObj>
                </mc:Choice>
                <mc:Fallback>
                  <p:oleObj name="Equation" r:id="rId19" imgW="177492" imgH="177492" progId="Equation.DSMT4">
                    <p:embed/>
                    <p:pic>
                      <p:nvPicPr>
                        <p:cNvPr id="0" name="Объект 6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34288" y="5710238"/>
                          <a:ext cx="1778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367" name="Объект 50"/>
            <p:cNvGraphicFramePr>
              <a:graphicFrameLocks noChangeAspect="1"/>
            </p:cNvGraphicFramePr>
            <p:nvPr/>
          </p:nvGraphicFramePr>
          <p:xfrm>
            <a:off x="4302125" y="4735513"/>
            <a:ext cx="749300" cy="292100"/>
          </p:xfrm>
          <a:graphic>
            <a:graphicData uri="http://schemas.openxmlformats.org/presentationml/2006/ole">
              <mc:AlternateContent xmlns:mc="http://schemas.openxmlformats.org/markup-compatibility/2006">
                <mc:Choice xmlns:v="urn:schemas-microsoft-com:vml" Requires="v">
                  <p:oleObj spid="_x0000_s13505" name="Equation" r:id="rId20" imgW="748975" imgH="291973" progId="Equation.DSMT4">
                    <p:embed/>
                  </p:oleObj>
                </mc:Choice>
                <mc:Fallback>
                  <p:oleObj name="Equation" r:id="rId20" imgW="748975" imgH="291973" progId="Equation.DSMT4">
                    <p:embed/>
                    <p:pic>
                      <p:nvPicPr>
                        <p:cNvPr id="0" name="Объект 50"/>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302125" y="4735513"/>
                          <a:ext cx="7493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368" name="Объект 63"/>
            <p:cNvGraphicFramePr>
              <a:graphicFrameLocks noChangeAspect="1"/>
            </p:cNvGraphicFramePr>
            <p:nvPr/>
          </p:nvGraphicFramePr>
          <p:xfrm>
            <a:off x="5727699" y="6002338"/>
            <a:ext cx="718086" cy="378990"/>
          </p:xfrm>
          <a:graphic>
            <a:graphicData uri="http://schemas.openxmlformats.org/presentationml/2006/ole">
              <mc:AlternateContent xmlns:mc="http://schemas.openxmlformats.org/markup-compatibility/2006">
                <mc:Choice xmlns:v="urn:schemas-microsoft-com:vml" Requires="v">
                  <p:oleObj spid="_x0000_s13506" name="Equation" r:id="rId22" imgW="457200" imgH="241300" progId="Equation.DSMT4">
                    <p:embed/>
                  </p:oleObj>
                </mc:Choice>
                <mc:Fallback>
                  <p:oleObj name="Equation" r:id="rId22" imgW="457200" imgH="241300" progId="Equation.DSMT4">
                    <p:embed/>
                    <p:pic>
                      <p:nvPicPr>
                        <p:cNvPr id="0" name="Объект 63"/>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727699" y="6002338"/>
                          <a:ext cx="718086" cy="378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3" name="Овал 62"/>
            <p:cNvSpPr/>
            <p:nvPr/>
          </p:nvSpPr>
          <p:spPr>
            <a:xfrm>
              <a:off x="6777038" y="5578500"/>
              <a:ext cx="44450" cy="555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67" name="Овал 66"/>
            <p:cNvSpPr/>
            <p:nvPr/>
          </p:nvSpPr>
          <p:spPr>
            <a:xfrm>
              <a:off x="7137400" y="5578500"/>
              <a:ext cx="46038" cy="555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68" name="Овал 67"/>
            <p:cNvSpPr/>
            <p:nvPr/>
          </p:nvSpPr>
          <p:spPr>
            <a:xfrm>
              <a:off x="7496175" y="5578500"/>
              <a:ext cx="46038" cy="555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70" name="Овал 69"/>
            <p:cNvSpPr/>
            <p:nvPr/>
          </p:nvSpPr>
          <p:spPr>
            <a:xfrm>
              <a:off x="1331913" y="5589612"/>
              <a:ext cx="46037" cy="555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71" name="Овал 70"/>
            <p:cNvSpPr/>
            <p:nvPr/>
          </p:nvSpPr>
          <p:spPr>
            <a:xfrm>
              <a:off x="1692275" y="5589612"/>
              <a:ext cx="46038" cy="555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72" name="Овал 71"/>
            <p:cNvSpPr/>
            <p:nvPr/>
          </p:nvSpPr>
          <p:spPr>
            <a:xfrm>
              <a:off x="2051050" y="5589612"/>
              <a:ext cx="46038" cy="555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graphicFrame>
          <p:nvGraphicFramePr>
            <p:cNvPr id="13375" name="Объект 72"/>
            <p:cNvGraphicFramePr>
              <a:graphicFrameLocks noChangeAspect="1"/>
            </p:cNvGraphicFramePr>
            <p:nvPr/>
          </p:nvGraphicFramePr>
          <p:xfrm>
            <a:off x="2530474" y="6002337"/>
            <a:ext cx="837772" cy="378992"/>
          </p:xfrm>
          <a:graphic>
            <a:graphicData uri="http://schemas.openxmlformats.org/presentationml/2006/ole">
              <mc:AlternateContent xmlns:mc="http://schemas.openxmlformats.org/markup-compatibility/2006">
                <mc:Choice xmlns:v="urn:schemas-microsoft-com:vml" Requires="v">
                  <p:oleObj spid="_x0000_s13507" name="Equation" r:id="rId24" imgW="533169" imgH="241195" progId="Equation.DSMT4">
                    <p:embed/>
                  </p:oleObj>
                </mc:Choice>
                <mc:Fallback>
                  <p:oleObj name="Equation" r:id="rId24" imgW="533169" imgH="241195" progId="Equation.DSMT4">
                    <p:embed/>
                    <p:pic>
                      <p:nvPicPr>
                        <p:cNvPr id="0" name="Объект 72"/>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530474" y="6002337"/>
                          <a:ext cx="837772" cy="3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2" name="Равнобедренный треугольник 61"/>
            <p:cNvSpPr/>
            <p:nvPr/>
          </p:nvSpPr>
          <p:spPr>
            <a:xfrm>
              <a:off x="3514725" y="5184789"/>
              <a:ext cx="1935163" cy="763609"/>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75" name="Равнобедренный треугольник 74"/>
            <p:cNvSpPr/>
            <p:nvPr/>
          </p:nvSpPr>
          <p:spPr>
            <a:xfrm>
              <a:off x="4976813" y="5184789"/>
              <a:ext cx="1935162" cy="763609"/>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76" name="Равнобедренный треугольник 75"/>
            <p:cNvSpPr/>
            <p:nvPr/>
          </p:nvSpPr>
          <p:spPr>
            <a:xfrm>
              <a:off x="2006600" y="5184789"/>
              <a:ext cx="1935163" cy="763609"/>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grpSp>
      <p:cxnSp>
        <p:nvCxnSpPr>
          <p:cNvPr id="14" name="Прямая соединительная линия 13"/>
          <p:cNvCxnSpPr/>
          <p:nvPr/>
        </p:nvCxnSpPr>
        <p:spPr>
          <a:xfrm>
            <a:off x="4267200" y="5940425"/>
            <a:ext cx="493713"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Прямая соединительная линия 76"/>
          <p:cNvCxnSpPr/>
          <p:nvPr/>
        </p:nvCxnSpPr>
        <p:spPr>
          <a:xfrm>
            <a:off x="5751513" y="5940425"/>
            <a:ext cx="495300"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 name="Группа 9"/>
          <p:cNvGrpSpPr>
            <a:grpSpLocks/>
          </p:cNvGrpSpPr>
          <p:nvPr/>
        </p:nvGrpSpPr>
        <p:grpSpPr bwMode="auto">
          <a:xfrm>
            <a:off x="4537075" y="3582988"/>
            <a:ext cx="1439863" cy="1141412"/>
            <a:chOff x="3761910" y="3232150"/>
            <a:chExt cx="1440625" cy="1141955"/>
          </a:xfrm>
        </p:grpSpPr>
        <p:cxnSp>
          <p:nvCxnSpPr>
            <p:cNvPr id="3" name="Прямая соединительная линия 2"/>
            <p:cNvCxnSpPr/>
            <p:nvPr/>
          </p:nvCxnSpPr>
          <p:spPr>
            <a:xfrm flipH="1">
              <a:off x="3761910" y="3794392"/>
              <a:ext cx="0" cy="579713"/>
            </a:xfrm>
            <a:prstGeom prst="line">
              <a:avLst/>
            </a:prstGeom>
            <a:ln w="3810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9" name="Прямая соединительная линия 68"/>
            <p:cNvCxnSpPr/>
            <p:nvPr/>
          </p:nvCxnSpPr>
          <p:spPr>
            <a:xfrm flipH="1">
              <a:off x="5202535" y="3789627"/>
              <a:ext cx="0" cy="578125"/>
            </a:xfrm>
            <a:prstGeom prst="line">
              <a:avLst/>
            </a:prstGeom>
            <a:ln w="3810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3" name="Прямая соединительная линия 72"/>
            <p:cNvCxnSpPr>
              <a:endCxn id="41" idx="1"/>
            </p:cNvCxnSpPr>
            <p:nvPr/>
          </p:nvCxnSpPr>
          <p:spPr>
            <a:xfrm flipV="1">
              <a:off x="3761910" y="3794392"/>
              <a:ext cx="258900" cy="9530"/>
            </a:xfrm>
            <a:prstGeom prst="line">
              <a:avLst/>
            </a:prstGeom>
            <a:ln w="28575">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8" name="Прямая соединительная линия 77"/>
            <p:cNvCxnSpPr/>
            <p:nvPr/>
          </p:nvCxnSpPr>
          <p:spPr>
            <a:xfrm flipV="1">
              <a:off x="4943635" y="3789627"/>
              <a:ext cx="258900" cy="9530"/>
            </a:xfrm>
            <a:prstGeom prst="line">
              <a:avLst/>
            </a:prstGeom>
            <a:ln w="28575">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flipH="1">
              <a:off x="4031928" y="3232150"/>
              <a:ext cx="495562" cy="540007"/>
            </a:xfrm>
            <a:prstGeom prst="line">
              <a:avLst/>
            </a:prstGeom>
            <a:ln w="28575">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9" name="Прямая соединительная линия 78"/>
            <p:cNvCxnSpPr/>
            <p:nvPr/>
          </p:nvCxnSpPr>
          <p:spPr>
            <a:xfrm>
              <a:off x="4481429" y="3249620"/>
              <a:ext cx="495562" cy="540007"/>
            </a:xfrm>
            <a:prstGeom prst="line">
              <a:avLst/>
            </a:prstGeom>
            <a:ln w="28575">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cxnSp>
        <p:nvCxnSpPr>
          <p:cNvPr id="80" name="Прямая соединительная линия 79"/>
          <p:cNvCxnSpPr/>
          <p:nvPr/>
        </p:nvCxnSpPr>
        <p:spPr>
          <a:xfrm>
            <a:off x="6786563" y="6191250"/>
            <a:ext cx="0" cy="18097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Прямая соединительная линия 80"/>
          <p:cNvCxnSpPr/>
          <p:nvPr/>
        </p:nvCxnSpPr>
        <p:spPr>
          <a:xfrm>
            <a:off x="3760788" y="6202363"/>
            <a:ext cx="0" cy="18097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50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77"/>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37" name="Прямоугольник 36"/>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338"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5D390B3C-3993-42E9-8886-3DF241858CEF}" type="slidenum">
              <a:rPr lang="ru-RU" altLang="ru-RU" sz="1200" smtClean="0">
                <a:latin typeface="Arial Black" panose="020B0A04020102020204" pitchFamily="34" charset="0"/>
              </a:rPr>
              <a:pPr algn="ctr"/>
              <a:t>11</a:t>
            </a:fld>
            <a:endParaRPr lang="ru-RU" altLang="ru-RU" sz="1200" smtClean="0">
              <a:latin typeface="Arial Black" panose="020B0A04020102020204" pitchFamily="34" charset="0"/>
            </a:endParaRPr>
          </a:p>
        </p:txBody>
      </p:sp>
      <p:sp>
        <p:nvSpPr>
          <p:cNvPr id="14339" name="Rectangle 1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40" name="Rectangle 1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41" name="Rectangle 1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42" name="Rectangle 1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43" name="Rectangle 21"/>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44" name="Rectangle 2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45"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46"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47"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48"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49"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50" name="Rectangle 1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51" name="Rectangle 1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52" name="Rectangle 1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53"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54"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55"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56"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57"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58"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59" name="Rectangle 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60"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61"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62"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63" name="Rectangle 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4364" name="TextBox 1"/>
          <p:cNvSpPr txBox="1">
            <a:spLocks noChangeArrowheads="1"/>
          </p:cNvSpPr>
          <p:nvPr/>
        </p:nvSpPr>
        <p:spPr bwMode="auto">
          <a:xfrm>
            <a:off x="593378" y="523789"/>
            <a:ext cx="928903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Восстановление (синтез) аналогового сигнала по его отсчётам – это по существу интерполяция функции, а ряд Котельникова - это интерполяционная формула</a:t>
            </a:r>
          </a:p>
        </p:txBody>
      </p:sp>
      <p:sp>
        <p:nvSpPr>
          <p:cNvPr id="14365"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4366" name="Объект 4"/>
          <p:cNvGraphicFramePr>
            <a:graphicFrameLocks noChangeAspect="1"/>
          </p:cNvGraphicFramePr>
          <p:nvPr>
            <p:extLst>
              <p:ext uri="{D42A27DB-BD31-4B8C-83A1-F6EECF244321}">
                <p14:modId xmlns:p14="http://schemas.microsoft.com/office/powerpoint/2010/main" val="2852942336"/>
              </p:ext>
            </p:extLst>
          </p:nvPr>
        </p:nvGraphicFramePr>
        <p:xfrm>
          <a:off x="2845449" y="1438284"/>
          <a:ext cx="4999328" cy="1748004"/>
        </p:xfrm>
        <a:graphic>
          <a:graphicData uri="http://schemas.openxmlformats.org/presentationml/2006/ole">
            <mc:AlternateContent xmlns:mc="http://schemas.openxmlformats.org/markup-compatibility/2006">
              <mc:Choice xmlns:v="urn:schemas-microsoft-com:vml" Requires="v">
                <p:oleObj spid="_x0000_s14400" name="Equation" r:id="rId4" imgW="2959100" imgH="1028700" progId="Equation.DSMT4">
                  <p:embed/>
                </p:oleObj>
              </mc:Choice>
              <mc:Fallback>
                <p:oleObj name="Equation" r:id="rId4" imgW="2959100" imgH="1028700" progId="Equation.DSMT4">
                  <p:embed/>
                  <p:pic>
                    <p:nvPicPr>
                      <p:cNvPr id="0" name="Объект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5449" y="1438284"/>
                        <a:ext cx="4999328" cy="1748004"/>
                      </a:xfrm>
                      <a:prstGeom prst="rect">
                        <a:avLst/>
                      </a:prstGeom>
                      <a:noFill/>
                      <a:ln>
                        <a:noFill/>
                      </a:ln>
                    </p:spPr>
                  </p:pic>
                </p:oleObj>
              </mc:Fallback>
            </mc:AlternateContent>
          </a:graphicData>
        </a:graphic>
      </p:graphicFrame>
      <p:sp>
        <p:nvSpPr>
          <p:cNvPr id="14367" name="TextBox 5"/>
          <p:cNvSpPr txBox="1">
            <a:spLocks noChangeArrowheads="1"/>
          </p:cNvSpPr>
          <p:nvPr/>
        </p:nvSpPr>
        <p:spPr bwMode="auto">
          <a:xfrm>
            <a:off x="774700" y="3186288"/>
            <a:ext cx="9323734"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Для осуществления этой операции следовало бы генерировать</a:t>
            </a:r>
          </a:p>
          <a:p>
            <a:pPr eaLnBrk="1" hangingPunct="1"/>
            <a:endParaRPr lang="ru-RU" altLang="ru-RU" sz="2400" dirty="0"/>
          </a:p>
          <a:p>
            <a:pPr eaLnBrk="1" hangingPunct="1"/>
            <a:r>
              <a:rPr lang="ru-RU" altLang="ru-RU" sz="2400" dirty="0"/>
              <a:t> функции вида                                                           , умножать </a:t>
            </a:r>
            <a:r>
              <a:rPr lang="ru-RU" altLang="ru-RU" sz="2400" dirty="0" smtClean="0"/>
              <a:t>их</a:t>
            </a:r>
          </a:p>
          <a:p>
            <a:pPr eaLnBrk="1" hangingPunct="1"/>
            <a:endParaRPr lang="ru-RU" altLang="ru-RU" sz="2400" dirty="0"/>
          </a:p>
          <a:p>
            <a:pPr eaLnBrk="1" hangingPunct="1"/>
            <a:r>
              <a:rPr lang="ru-RU" altLang="ru-RU" sz="2400" dirty="0" smtClean="0"/>
              <a:t>на отсчёты</a:t>
            </a:r>
            <a:r>
              <a:rPr lang="ru-RU" altLang="ru-RU" sz="2400" dirty="0"/>
              <a:t>, сдвигать по времени и суммировать</a:t>
            </a:r>
          </a:p>
        </p:txBody>
      </p:sp>
      <p:sp>
        <p:nvSpPr>
          <p:cNvPr id="14368"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4369" name="Объект 8"/>
          <p:cNvGraphicFramePr>
            <a:graphicFrameLocks noChangeAspect="1"/>
          </p:cNvGraphicFramePr>
          <p:nvPr>
            <p:extLst>
              <p:ext uri="{D42A27DB-BD31-4B8C-83A1-F6EECF244321}">
                <p14:modId xmlns:p14="http://schemas.microsoft.com/office/powerpoint/2010/main" val="1477216826"/>
              </p:ext>
            </p:extLst>
          </p:nvPr>
        </p:nvGraphicFramePr>
        <p:xfrm>
          <a:off x="3439256" y="3746373"/>
          <a:ext cx="3597275" cy="787400"/>
        </p:xfrm>
        <a:graphic>
          <a:graphicData uri="http://schemas.openxmlformats.org/presentationml/2006/ole">
            <mc:AlternateContent xmlns:mc="http://schemas.openxmlformats.org/markup-compatibility/2006">
              <mc:Choice xmlns:v="urn:schemas-microsoft-com:vml" Requires="v">
                <p:oleObj spid="_x0000_s14401" name="Equation" r:id="rId6" imgW="2476500" imgH="546100" progId="Equation.DSMT4">
                  <p:embed/>
                </p:oleObj>
              </mc:Choice>
              <mc:Fallback>
                <p:oleObj name="Equation" r:id="rId6" imgW="2476500" imgH="546100" progId="Equation.DSMT4">
                  <p:embed/>
                  <p:pic>
                    <p:nvPicPr>
                      <p:cNvPr id="0" name="Объект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39256" y="3746373"/>
                        <a:ext cx="3597275"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370" name="TextBox 14"/>
          <p:cNvSpPr txBox="1">
            <a:spLocks noChangeArrowheads="1"/>
          </p:cNvSpPr>
          <p:nvPr/>
        </p:nvSpPr>
        <p:spPr bwMode="auto">
          <a:xfrm>
            <a:off x="774700" y="5125280"/>
            <a:ext cx="910771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Тот же результат можно получить проще, если использовать аналоговую ЛИС-цепь (фильтр) с импульсной характеристикой вида</a:t>
            </a:r>
          </a:p>
        </p:txBody>
      </p:sp>
      <p:graphicFrame>
        <p:nvGraphicFramePr>
          <p:cNvPr id="14371" name="Объект 15"/>
          <p:cNvGraphicFramePr>
            <a:graphicFrameLocks noChangeAspect="1"/>
          </p:cNvGraphicFramePr>
          <p:nvPr>
            <p:extLst>
              <p:ext uri="{D42A27DB-BD31-4B8C-83A1-F6EECF244321}">
                <p14:modId xmlns:p14="http://schemas.microsoft.com/office/powerpoint/2010/main" val="3470633345"/>
              </p:ext>
            </p:extLst>
          </p:nvPr>
        </p:nvGraphicFramePr>
        <p:xfrm>
          <a:off x="4300538" y="5977114"/>
          <a:ext cx="3441203" cy="1087157"/>
        </p:xfrm>
        <a:graphic>
          <a:graphicData uri="http://schemas.openxmlformats.org/presentationml/2006/ole">
            <mc:AlternateContent xmlns:mc="http://schemas.openxmlformats.org/markup-compatibility/2006">
              <mc:Choice xmlns:v="urn:schemas-microsoft-com:vml" Requires="v">
                <p:oleObj spid="_x0000_s14402" name="Equation" r:id="rId8" imgW="1713756" imgH="545863" progId="Equation.DSMT4">
                  <p:embed/>
                </p:oleObj>
              </mc:Choice>
              <mc:Fallback>
                <p:oleObj name="Equation" r:id="rId8" imgW="1713756" imgH="545863" progId="Equation.DSMT4">
                  <p:embed/>
                  <p:pic>
                    <p:nvPicPr>
                      <p:cNvPr id="0" name="Объект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00538" y="5977114"/>
                        <a:ext cx="3441203" cy="1087157"/>
                      </a:xfrm>
                      <a:prstGeom prst="rect">
                        <a:avLst/>
                      </a:prstGeom>
                      <a:noFill/>
                      <a:ln>
                        <a:noFill/>
                      </a:ln>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41" name="Прямоугольник 40"/>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362"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61E8B4A1-85D5-4082-A5AC-BDE467D497E0}" type="slidenum">
              <a:rPr lang="ru-RU" altLang="ru-RU" sz="1200" smtClean="0">
                <a:latin typeface="Arial Black" panose="020B0A04020102020204" pitchFamily="34" charset="0"/>
              </a:rPr>
              <a:pPr algn="ctr"/>
              <a:t>12</a:t>
            </a:fld>
            <a:endParaRPr lang="ru-RU" altLang="ru-RU" sz="1200" smtClean="0">
              <a:latin typeface="Arial Black" panose="020B0A04020102020204" pitchFamily="34" charset="0"/>
            </a:endParaRPr>
          </a:p>
        </p:txBody>
      </p:sp>
      <p:sp>
        <p:nvSpPr>
          <p:cNvPr id="15363" name="Rectangle 1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64" name="Rectangle 1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65" name="Rectangle 1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66" name="Rectangle 1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67" name="Rectangle 21"/>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68" name="Rectangle 2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69"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70"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71"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72"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73"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74" name="Rectangle 1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75" name="Rectangle 1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76" name="Rectangle 1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77"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78"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79"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80"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81"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82"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83" name="Rectangle 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84"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85"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86"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87" name="Rectangle 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88" name="TextBox 1"/>
          <p:cNvSpPr txBox="1">
            <a:spLocks noChangeArrowheads="1"/>
          </p:cNvSpPr>
          <p:nvPr/>
        </p:nvSpPr>
        <p:spPr bwMode="auto">
          <a:xfrm>
            <a:off x="593378" y="523280"/>
            <a:ext cx="936104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На вход интерполирующего фильтра необходимо подавать сигнал</a:t>
            </a:r>
          </a:p>
          <a:p>
            <a:pPr eaLnBrk="1" hangingPunct="1"/>
            <a:endParaRPr lang="ru-RU" altLang="ru-RU" sz="2400" dirty="0"/>
          </a:p>
          <a:p>
            <a:pPr eaLnBrk="1" hangingPunct="1"/>
            <a:endParaRPr lang="ru-RU" altLang="ru-RU" sz="2400" dirty="0"/>
          </a:p>
          <a:p>
            <a:pPr eaLnBrk="1" hangingPunct="1"/>
            <a:r>
              <a:rPr lang="ru-RU" altLang="ru-RU" sz="2400" dirty="0" smtClean="0"/>
              <a:t>тогда </a:t>
            </a:r>
            <a:r>
              <a:rPr lang="ru-RU" altLang="ru-RU" sz="2400" dirty="0"/>
              <a:t>на выходе будет воспроизведён исходный аналоговый сигнал</a:t>
            </a:r>
          </a:p>
        </p:txBody>
      </p:sp>
      <p:sp>
        <p:nvSpPr>
          <p:cNvPr id="15389"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90"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5391"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5392" name="Объект 7"/>
          <p:cNvGraphicFramePr>
            <a:graphicFrameLocks noChangeAspect="1"/>
          </p:cNvGraphicFramePr>
          <p:nvPr>
            <p:extLst>
              <p:ext uri="{D42A27DB-BD31-4B8C-83A1-F6EECF244321}">
                <p14:modId xmlns:p14="http://schemas.microsoft.com/office/powerpoint/2010/main" val="1902532893"/>
              </p:ext>
            </p:extLst>
          </p:nvPr>
        </p:nvGraphicFramePr>
        <p:xfrm>
          <a:off x="1790700" y="934326"/>
          <a:ext cx="7704137" cy="1035050"/>
        </p:xfrm>
        <a:graphic>
          <a:graphicData uri="http://schemas.openxmlformats.org/presentationml/2006/ole">
            <mc:AlternateContent xmlns:mc="http://schemas.openxmlformats.org/markup-compatibility/2006">
              <mc:Choice xmlns:v="urn:schemas-microsoft-com:vml" Requires="v">
                <p:oleObj spid="_x0000_s15437" name="Equation" r:id="rId4" imgW="3683000" imgH="495300" progId="Equation.DSMT4">
                  <p:embed/>
                </p:oleObj>
              </mc:Choice>
              <mc:Fallback>
                <p:oleObj name="Equation" r:id="rId4" imgW="3683000" imgH="495300" progId="Equation.DSMT4">
                  <p:embed/>
                  <p:pic>
                    <p:nvPicPr>
                      <p:cNvPr id="0" name="Объект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0700" y="934326"/>
                        <a:ext cx="7704137"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393" name="TextBox 9"/>
          <p:cNvSpPr txBox="1">
            <a:spLocks noChangeArrowheads="1"/>
          </p:cNvSpPr>
          <p:nvPr/>
        </p:nvSpPr>
        <p:spPr bwMode="auto">
          <a:xfrm>
            <a:off x="611980" y="3000513"/>
            <a:ext cx="905440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Спектральная плотность импульсного (</a:t>
            </a:r>
            <a:r>
              <a:rPr lang="ru-RU" altLang="ru-RU" sz="2400" dirty="0" err="1"/>
              <a:t>иАИМ</a:t>
            </a:r>
            <a:r>
              <a:rPr lang="ru-RU" altLang="ru-RU" sz="2400" dirty="0"/>
              <a:t>) сигнала</a:t>
            </a:r>
          </a:p>
          <a:p>
            <a:pPr eaLnBrk="1" hangingPunct="1"/>
            <a:endParaRPr lang="ru-RU" altLang="ru-RU" sz="2400" dirty="0"/>
          </a:p>
        </p:txBody>
      </p:sp>
      <p:sp>
        <p:nvSpPr>
          <p:cNvPr id="15394"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5395" name="Объект 11"/>
          <p:cNvGraphicFramePr>
            <a:graphicFrameLocks noChangeAspect="1"/>
          </p:cNvGraphicFramePr>
          <p:nvPr>
            <p:extLst>
              <p:ext uri="{D42A27DB-BD31-4B8C-83A1-F6EECF244321}">
                <p14:modId xmlns:p14="http://schemas.microsoft.com/office/powerpoint/2010/main" val="888743009"/>
              </p:ext>
            </p:extLst>
          </p:nvPr>
        </p:nvGraphicFramePr>
        <p:xfrm>
          <a:off x="1529482" y="3451880"/>
          <a:ext cx="7214705" cy="1114643"/>
        </p:xfrm>
        <a:graphic>
          <a:graphicData uri="http://schemas.openxmlformats.org/presentationml/2006/ole">
            <mc:AlternateContent xmlns:mc="http://schemas.openxmlformats.org/markup-compatibility/2006">
              <mc:Choice xmlns:v="urn:schemas-microsoft-com:vml" Requires="v">
                <p:oleObj spid="_x0000_s15438" name="Equation" r:id="rId6" imgW="3136900" imgH="482600" progId="Equation.DSMT4">
                  <p:embed/>
                </p:oleObj>
              </mc:Choice>
              <mc:Fallback>
                <p:oleObj name="Equation" r:id="rId6" imgW="3136900" imgH="482600" progId="Equation.DSMT4">
                  <p:embed/>
                  <p:pic>
                    <p:nvPicPr>
                      <p:cNvPr id="0" name="Объект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9482" y="3451880"/>
                        <a:ext cx="7214705" cy="1114643"/>
                      </a:xfrm>
                      <a:prstGeom prst="rect">
                        <a:avLst/>
                      </a:prstGeom>
                      <a:noFill/>
                      <a:ln>
                        <a:noFill/>
                      </a:ln>
                    </p:spPr>
                  </p:pic>
                </p:oleObj>
              </mc:Fallback>
            </mc:AlternateContent>
          </a:graphicData>
        </a:graphic>
      </p:graphicFrame>
      <p:sp>
        <p:nvSpPr>
          <p:cNvPr id="15396"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5397" name="Объект 13"/>
          <p:cNvGraphicFramePr>
            <a:graphicFrameLocks noChangeAspect="1"/>
          </p:cNvGraphicFramePr>
          <p:nvPr>
            <p:extLst>
              <p:ext uri="{D42A27DB-BD31-4B8C-83A1-F6EECF244321}">
                <p14:modId xmlns:p14="http://schemas.microsoft.com/office/powerpoint/2010/main" val="3520551485"/>
              </p:ext>
            </p:extLst>
          </p:nvPr>
        </p:nvGraphicFramePr>
        <p:xfrm>
          <a:off x="1778752" y="4517977"/>
          <a:ext cx="5783775" cy="1224755"/>
        </p:xfrm>
        <a:graphic>
          <a:graphicData uri="http://schemas.openxmlformats.org/presentationml/2006/ole">
            <mc:AlternateContent xmlns:mc="http://schemas.openxmlformats.org/markup-compatibility/2006">
              <mc:Choice xmlns:v="urn:schemas-microsoft-com:vml" Requires="v">
                <p:oleObj spid="_x0000_s15439" name="Equation" r:id="rId8" imgW="2438400" imgH="520700" progId="Equation.DSMT4">
                  <p:embed/>
                </p:oleObj>
              </mc:Choice>
              <mc:Fallback>
                <p:oleObj name="Equation" r:id="rId8" imgW="2438400" imgH="520700" progId="Equation.DSMT4">
                  <p:embed/>
                  <p:pic>
                    <p:nvPicPr>
                      <p:cNvPr id="0" name="Объект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78752" y="4517977"/>
                        <a:ext cx="5783775" cy="1224755"/>
                      </a:xfrm>
                      <a:prstGeom prst="rect">
                        <a:avLst/>
                      </a:prstGeom>
                      <a:noFill/>
                      <a:ln>
                        <a:noFill/>
                      </a:ln>
                    </p:spPr>
                  </p:pic>
                </p:oleObj>
              </mc:Fallback>
            </mc:AlternateContent>
          </a:graphicData>
        </a:graphic>
      </p:graphicFrame>
      <p:sp>
        <p:nvSpPr>
          <p:cNvPr id="15398" name="Rectangle 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5399" name="Объект 17"/>
          <p:cNvGraphicFramePr>
            <a:graphicFrameLocks noChangeAspect="1"/>
          </p:cNvGraphicFramePr>
          <p:nvPr>
            <p:extLst>
              <p:ext uri="{D42A27DB-BD31-4B8C-83A1-F6EECF244321}">
                <p14:modId xmlns:p14="http://schemas.microsoft.com/office/powerpoint/2010/main" val="358354268"/>
              </p:ext>
            </p:extLst>
          </p:nvPr>
        </p:nvGraphicFramePr>
        <p:xfrm>
          <a:off x="5792640" y="5564072"/>
          <a:ext cx="3539774" cy="1174006"/>
        </p:xfrm>
        <a:graphic>
          <a:graphicData uri="http://schemas.openxmlformats.org/presentationml/2006/ole">
            <mc:AlternateContent xmlns:mc="http://schemas.openxmlformats.org/markup-compatibility/2006">
              <mc:Choice xmlns:v="urn:schemas-microsoft-com:vml" Requires="v">
                <p:oleObj spid="_x0000_s15440" name="Equation" r:id="rId10" imgW="1511300" imgH="495300" progId="Equation.DSMT4">
                  <p:embed/>
                </p:oleObj>
              </mc:Choice>
              <mc:Fallback>
                <p:oleObj name="Equation" r:id="rId10" imgW="1511300" imgH="495300" progId="Equation.DSMT4">
                  <p:embed/>
                  <p:pic>
                    <p:nvPicPr>
                      <p:cNvPr id="0" name="Объект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92640" y="5564072"/>
                        <a:ext cx="3539774" cy="1174006"/>
                      </a:xfrm>
                      <a:prstGeom prst="rect">
                        <a:avLst/>
                      </a:prstGeom>
                      <a:noFill/>
                      <a:ln>
                        <a:noFill/>
                      </a:ln>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44" name="Прямоугольник 43"/>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386" name="Rectangle 1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387" name="Rectangle 1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388" name="Rectangle 1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389" name="Rectangle 1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390" name="Rectangle 21"/>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391" name="Rectangle 2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392"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393"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394"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395"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396"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397" name="Rectangle 1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398" name="Rectangle 1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399" name="Rectangle 1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00"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01"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02"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03"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04"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05"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06" name="Rectangle 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07"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08"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09"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10" name="Rectangle 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11" name="TextBox 1"/>
          <p:cNvSpPr txBox="1">
            <a:spLocks noChangeArrowheads="1"/>
          </p:cNvSpPr>
          <p:nvPr/>
        </p:nvSpPr>
        <p:spPr bwMode="auto">
          <a:xfrm>
            <a:off x="958850" y="711878"/>
            <a:ext cx="18088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800"/>
              <a:t>Итак,</a:t>
            </a:r>
          </a:p>
        </p:txBody>
      </p:sp>
      <p:sp>
        <p:nvSpPr>
          <p:cNvPr id="16412"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13"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14"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15"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16"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17" name="Rectangle 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6418"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6419" name="Объект 5"/>
          <p:cNvGraphicFramePr>
            <a:graphicFrameLocks noChangeAspect="1"/>
          </p:cNvGraphicFramePr>
          <p:nvPr>
            <p:extLst>
              <p:ext uri="{D42A27DB-BD31-4B8C-83A1-F6EECF244321}">
                <p14:modId xmlns:p14="http://schemas.microsoft.com/office/powerpoint/2010/main" val="3843536564"/>
              </p:ext>
            </p:extLst>
          </p:nvPr>
        </p:nvGraphicFramePr>
        <p:xfrm>
          <a:off x="2393578" y="543060"/>
          <a:ext cx="5056240" cy="1239815"/>
        </p:xfrm>
        <a:graphic>
          <a:graphicData uri="http://schemas.openxmlformats.org/presentationml/2006/ole">
            <mc:AlternateContent xmlns:mc="http://schemas.openxmlformats.org/markup-compatibility/2006">
              <mc:Choice xmlns:v="urn:schemas-microsoft-com:vml" Requires="v">
                <p:oleObj spid="_x0000_s16464" name="Equation" r:id="rId4" imgW="1981200" imgH="482600" progId="Equation.DSMT4">
                  <p:embed/>
                </p:oleObj>
              </mc:Choice>
              <mc:Fallback>
                <p:oleObj name="Equation" r:id="rId4" imgW="1981200" imgH="482600" progId="Equation.DSMT4">
                  <p:embed/>
                  <p:pic>
                    <p:nvPicPr>
                      <p:cNvPr id="0" name="Объект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3578" y="543060"/>
                        <a:ext cx="5056240" cy="1239815"/>
                      </a:xfrm>
                      <a:prstGeom prst="rect">
                        <a:avLst/>
                      </a:prstGeom>
                      <a:noFill/>
                      <a:ln>
                        <a:noFill/>
                      </a:ln>
                    </p:spPr>
                  </p:pic>
                </p:oleObj>
              </mc:Fallback>
            </mc:AlternateContent>
          </a:graphicData>
        </a:graphic>
      </p:graphicFrame>
      <p:graphicFrame>
        <p:nvGraphicFramePr>
          <p:cNvPr id="16420" name="Объект 8"/>
          <p:cNvGraphicFramePr>
            <a:graphicFrameLocks noChangeAspect="1"/>
          </p:cNvGraphicFramePr>
          <p:nvPr>
            <p:extLst>
              <p:ext uri="{D42A27DB-BD31-4B8C-83A1-F6EECF244321}">
                <p14:modId xmlns:p14="http://schemas.microsoft.com/office/powerpoint/2010/main" val="1747109623"/>
              </p:ext>
            </p:extLst>
          </p:nvPr>
        </p:nvGraphicFramePr>
        <p:xfrm>
          <a:off x="2393578" y="1809925"/>
          <a:ext cx="4226284" cy="1350962"/>
        </p:xfrm>
        <a:graphic>
          <a:graphicData uri="http://schemas.openxmlformats.org/presentationml/2006/ole">
            <mc:AlternateContent xmlns:mc="http://schemas.openxmlformats.org/markup-compatibility/2006">
              <mc:Choice xmlns:v="urn:schemas-microsoft-com:vml" Requires="v">
                <p:oleObj spid="_x0000_s16465" name="Equation" r:id="rId6" imgW="1816100" imgH="571500" progId="Equation.DSMT4">
                  <p:embed/>
                </p:oleObj>
              </mc:Choice>
              <mc:Fallback>
                <p:oleObj name="Equation" r:id="rId6" imgW="1816100" imgH="571500" progId="Equation.DSMT4">
                  <p:embed/>
                  <p:pic>
                    <p:nvPicPr>
                      <p:cNvPr id="0" name="Объект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3578" y="1809925"/>
                        <a:ext cx="4226284" cy="1350962"/>
                      </a:xfrm>
                      <a:prstGeom prst="rect">
                        <a:avLst/>
                      </a:prstGeom>
                      <a:noFill/>
                      <a:ln>
                        <a:noFill/>
                      </a:ln>
                    </p:spPr>
                  </p:pic>
                </p:oleObj>
              </mc:Fallback>
            </mc:AlternateContent>
          </a:graphicData>
        </a:graphic>
      </p:graphicFrame>
      <p:sp>
        <p:nvSpPr>
          <p:cNvPr id="16421" name="TextBox 14"/>
          <p:cNvSpPr txBox="1">
            <a:spLocks noChangeArrowheads="1"/>
          </p:cNvSpPr>
          <p:nvPr/>
        </p:nvSpPr>
        <p:spPr bwMode="auto">
          <a:xfrm>
            <a:off x="973738" y="3059757"/>
            <a:ext cx="898068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и если                            </a:t>
            </a:r>
            <a:r>
              <a:rPr lang="ru-RU" altLang="ru-RU" sz="2400" dirty="0" smtClean="0"/>
              <a:t>                           </a:t>
            </a:r>
            <a:endParaRPr lang="ru-RU" altLang="ru-RU" sz="2400" dirty="0"/>
          </a:p>
          <a:p>
            <a:pPr eaLnBrk="1" hangingPunct="1"/>
            <a:endParaRPr lang="ru-RU" altLang="ru-RU" sz="2400" dirty="0"/>
          </a:p>
          <a:p>
            <a:pPr eaLnBrk="1" hangingPunct="1"/>
            <a:endParaRPr lang="ru-RU" altLang="ru-RU" sz="2400" dirty="0" smtClean="0"/>
          </a:p>
          <a:p>
            <a:pPr eaLnBrk="1" hangingPunct="1"/>
            <a:r>
              <a:rPr lang="ru-RU" altLang="ru-RU" sz="2400" dirty="0" smtClean="0"/>
              <a:t>то </a:t>
            </a:r>
            <a:r>
              <a:rPr lang="ru-RU" altLang="ru-RU" sz="2400" dirty="0"/>
              <a:t>спектральная плотность </a:t>
            </a:r>
            <a:r>
              <a:rPr lang="ru-RU" altLang="ru-RU" sz="2400" dirty="0" err="1"/>
              <a:t>иАИМ</a:t>
            </a:r>
            <a:r>
              <a:rPr lang="ru-RU" altLang="ru-RU" sz="2400" dirty="0"/>
              <a:t>-сигнала имеет такую же</a:t>
            </a:r>
          </a:p>
          <a:p>
            <a:pPr eaLnBrk="1" hangingPunct="1"/>
            <a:r>
              <a:rPr lang="ru-RU" altLang="ru-RU" sz="2400" dirty="0" smtClean="0"/>
              <a:t>форму</a:t>
            </a:r>
            <a:r>
              <a:rPr lang="ru-RU" altLang="ru-RU" sz="2400" dirty="0"/>
              <a:t>, что и спектральная плотность дискретного сигнала</a:t>
            </a:r>
          </a:p>
          <a:p>
            <a:pPr eaLnBrk="1" hangingPunct="1"/>
            <a:r>
              <a:rPr lang="ru-RU" altLang="ru-RU" sz="2400" dirty="0" smtClean="0"/>
              <a:t>(</a:t>
            </a:r>
            <a:r>
              <a:rPr lang="ru-RU" altLang="ru-RU" sz="2400" dirty="0"/>
              <a:t>при этом они суть функции </a:t>
            </a:r>
            <a:r>
              <a:rPr lang="ru-RU" altLang="ru-RU" sz="2400" i="1" dirty="0"/>
              <a:t>различных аргументов </a:t>
            </a:r>
            <a:r>
              <a:rPr lang="ru-RU" altLang="ru-RU" sz="2400" dirty="0"/>
              <a:t>и, несмотря на одинаковые названия, представляют собой разложения разных функций – сигналов – в </a:t>
            </a:r>
            <a:r>
              <a:rPr lang="ru-RU" altLang="ru-RU" sz="2400" i="1" dirty="0"/>
              <a:t>различных базисах</a:t>
            </a:r>
            <a:r>
              <a:rPr lang="ru-RU" altLang="ru-RU" sz="2400" dirty="0"/>
              <a:t>)      </a:t>
            </a:r>
          </a:p>
        </p:txBody>
      </p:sp>
      <p:sp>
        <p:nvSpPr>
          <p:cNvPr id="16422" name="Rectangle 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6423" name="Объект 18"/>
          <p:cNvGraphicFramePr>
            <a:graphicFrameLocks noChangeAspect="1"/>
          </p:cNvGraphicFramePr>
          <p:nvPr>
            <p:extLst>
              <p:ext uri="{D42A27DB-BD31-4B8C-83A1-F6EECF244321}">
                <p14:modId xmlns:p14="http://schemas.microsoft.com/office/powerpoint/2010/main" val="3102148736"/>
              </p:ext>
            </p:extLst>
          </p:nvPr>
        </p:nvGraphicFramePr>
        <p:xfrm>
          <a:off x="2312353" y="3497262"/>
          <a:ext cx="2098675" cy="565150"/>
        </p:xfrm>
        <a:graphic>
          <a:graphicData uri="http://schemas.openxmlformats.org/presentationml/2006/ole">
            <mc:AlternateContent xmlns:mc="http://schemas.openxmlformats.org/markup-compatibility/2006">
              <mc:Choice xmlns:v="urn:schemas-microsoft-com:vml" Requires="v">
                <p:oleObj spid="_x0000_s16466" name="Equation" r:id="rId8" imgW="876300" imgH="228600" progId="Equation.DSMT4">
                  <p:embed/>
                </p:oleObj>
              </mc:Choice>
              <mc:Fallback>
                <p:oleObj name="Equation" r:id="rId8" imgW="876300" imgH="228600" progId="Equation.DSMT4">
                  <p:embed/>
                  <p:pic>
                    <p:nvPicPr>
                      <p:cNvPr id="0" name="Объект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12353" y="3497262"/>
                        <a:ext cx="20986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424" name="Rectangle 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6425" name="Объект 20"/>
          <p:cNvGraphicFramePr>
            <a:graphicFrameLocks noChangeAspect="1"/>
          </p:cNvGraphicFramePr>
          <p:nvPr>
            <p:extLst>
              <p:ext uri="{D42A27DB-BD31-4B8C-83A1-F6EECF244321}">
                <p14:modId xmlns:p14="http://schemas.microsoft.com/office/powerpoint/2010/main" val="3425729345"/>
              </p:ext>
            </p:extLst>
          </p:nvPr>
        </p:nvGraphicFramePr>
        <p:xfrm>
          <a:off x="5060668" y="3497262"/>
          <a:ext cx="1377950" cy="565150"/>
        </p:xfrm>
        <a:graphic>
          <a:graphicData uri="http://schemas.openxmlformats.org/presentationml/2006/ole">
            <mc:AlternateContent xmlns:mc="http://schemas.openxmlformats.org/markup-compatibility/2006">
              <mc:Choice xmlns:v="urn:schemas-microsoft-com:vml" Requires="v">
                <p:oleObj spid="_x0000_s16467" name="Equation" r:id="rId10" imgW="571252" imgH="228501" progId="Equation.DSMT4">
                  <p:embed/>
                </p:oleObj>
              </mc:Choice>
              <mc:Fallback>
                <p:oleObj name="Equation" r:id="rId10" imgW="571252" imgH="228501" progId="Equation.DSMT4">
                  <p:embed/>
                  <p:pic>
                    <p:nvPicPr>
                      <p:cNvPr id="0" name="Объект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60668" y="3497262"/>
                        <a:ext cx="137795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426"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2E5D3322-4759-4D36-AFA1-C2522659B19B}" type="slidenum">
              <a:rPr lang="ru-RU" altLang="ru-RU" sz="1200" smtClean="0">
                <a:latin typeface="Arial Black" panose="020B0A04020102020204" pitchFamily="34" charset="0"/>
              </a:rPr>
              <a:pPr algn="ctr"/>
              <a:t>13</a:t>
            </a:fld>
            <a:endParaRPr lang="ru-RU" altLang="ru-RU" sz="1200" smtClean="0">
              <a:latin typeface="Arial Black" panose="020B0A04020102020204"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51" name="Прямоугольник 50"/>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410" name="Rectangle 1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11" name="Rectangle 1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12" name="Rectangle 1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13" name="Rectangle 1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14" name="Rectangle 21"/>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15" name="Rectangle 2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16"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17"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18"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19"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20"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21" name="Rectangle 1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22" name="Rectangle 1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23" name="Rectangle 1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24"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25"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26"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27"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28"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29"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30" name="Rectangle 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31"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32"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33"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34" name="Rectangle 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35" name="TextBox 1"/>
          <p:cNvSpPr txBox="1">
            <a:spLocks noChangeArrowheads="1"/>
          </p:cNvSpPr>
          <p:nvPr/>
        </p:nvSpPr>
        <p:spPr bwMode="auto">
          <a:xfrm>
            <a:off x="552450" y="594081"/>
            <a:ext cx="925795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600" dirty="0"/>
              <a:t>Теперь выясним, как связаны спектральные плотности АИМ-сигнала  и исходного аналогового сигнала. Положим</a:t>
            </a:r>
          </a:p>
        </p:txBody>
      </p:sp>
      <p:sp>
        <p:nvSpPr>
          <p:cNvPr id="17436"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37"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38"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39"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40"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41" name="Rectangle 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42"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43" name="Rectangle 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44" name="Rectangle 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7445"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F01BAF33-93BA-4D9A-936F-73B079A98FF7}" type="slidenum">
              <a:rPr lang="ru-RU" altLang="ru-RU" sz="1200" smtClean="0">
                <a:latin typeface="Arial Black" panose="020B0A04020102020204" pitchFamily="34" charset="0"/>
              </a:rPr>
              <a:pPr algn="ctr"/>
              <a:t>14</a:t>
            </a:fld>
            <a:endParaRPr lang="ru-RU" altLang="ru-RU" sz="1200" smtClean="0">
              <a:latin typeface="Arial Black" panose="020B0A04020102020204" pitchFamily="34" charset="0"/>
            </a:endParaRPr>
          </a:p>
        </p:txBody>
      </p:sp>
      <p:sp>
        <p:nvSpPr>
          <p:cNvPr id="17446"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7447" name="Объект 9"/>
          <p:cNvGraphicFramePr>
            <a:graphicFrameLocks noChangeAspect="1"/>
          </p:cNvGraphicFramePr>
          <p:nvPr>
            <p:extLst>
              <p:ext uri="{D42A27DB-BD31-4B8C-83A1-F6EECF244321}">
                <p14:modId xmlns:p14="http://schemas.microsoft.com/office/powerpoint/2010/main" val="169418421"/>
              </p:ext>
            </p:extLst>
          </p:nvPr>
        </p:nvGraphicFramePr>
        <p:xfrm>
          <a:off x="2343532" y="1407321"/>
          <a:ext cx="3352800" cy="1186603"/>
        </p:xfrm>
        <a:graphic>
          <a:graphicData uri="http://schemas.openxmlformats.org/presentationml/2006/ole">
            <mc:AlternateContent xmlns:mc="http://schemas.openxmlformats.org/markup-compatibility/2006">
              <mc:Choice xmlns:v="urn:schemas-microsoft-com:vml" Requires="v">
                <p:oleObj spid="_x0000_s17504" name="Equation" r:id="rId4" imgW="1384300" imgH="482600" progId="Equation.DSMT4">
                  <p:embed/>
                </p:oleObj>
              </mc:Choice>
              <mc:Fallback>
                <p:oleObj name="Equation" r:id="rId4" imgW="1384300" imgH="482600" progId="Equation.DSMT4">
                  <p:embed/>
                  <p:pic>
                    <p:nvPicPr>
                      <p:cNvPr id="0" name="Объект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43532" y="1407321"/>
                        <a:ext cx="3352800" cy="1186603"/>
                      </a:xfrm>
                      <a:prstGeom prst="rect">
                        <a:avLst/>
                      </a:prstGeom>
                      <a:noFill/>
                      <a:ln>
                        <a:noFill/>
                      </a:ln>
                    </p:spPr>
                  </p:pic>
                </p:oleObj>
              </mc:Fallback>
            </mc:AlternateContent>
          </a:graphicData>
        </a:graphic>
      </p:graphicFrame>
      <p:sp>
        <p:nvSpPr>
          <p:cNvPr id="17448" name="TextBox 11"/>
          <p:cNvSpPr txBox="1">
            <a:spLocks noChangeArrowheads="1"/>
          </p:cNvSpPr>
          <p:nvPr/>
        </p:nvSpPr>
        <p:spPr bwMode="auto">
          <a:xfrm>
            <a:off x="866774" y="2554729"/>
            <a:ext cx="879961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где           - короткий импульс. Можно записать ряд Фурье</a:t>
            </a:r>
          </a:p>
          <a:p>
            <a:pPr eaLnBrk="1" hangingPunct="1"/>
            <a:endParaRPr lang="ru-RU" altLang="ru-RU" sz="2400" dirty="0"/>
          </a:p>
          <a:p>
            <a:pPr eaLnBrk="1" hangingPunct="1"/>
            <a:endParaRPr lang="ru-RU" altLang="ru-RU" sz="2400" dirty="0"/>
          </a:p>
          <a:p>
            <a:pPr eaLnBrk="1" hangingPunct="1"/>
            <a:r>
              <a:rPr lang="ru-RU" altLang="ru-RU" sz="2400" dirty="0"/>
              <a:t>                                        ,  где</a:t>
            </a:r>
          </a:p>
        </p:txBody>
      </p:sp>
      <p:sp>
        <p:nvSpPr>
          <p:cNvPr id="17449"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7450" name="Объект 17"/>
          <p:cNvGraphicFramePr>
            <a:graphicFrameLocks noChangeAspect="1"/>
          </p:cNvGraphicFramePr>
          <p:nvPr>
            <p:extLst>
              <p:ext uri="{D42A27DB-BD31-4B8C-83A1-F6EECF244321}">
                <p14:modId xmlns:p14="http://schemas.microsoft.com/office/powerpoint/2010/main" val="1566587077"/>
              </p:ext>
            </p:extLst>
          </p:nvPr>
        </p:nvGraphicFramePr>
        <p:xfrm>
          <a:off x="1574093" y="2580799"/>
          <a:ext cx="744984" cy="482159"/>
        </p:xfrm>
        <a:graphic>
          <a:graphicData uri="http://schemas.openxmlformats.org/presentationml/2006/ole">
            <mc:AlternateContent xmlns:mc="http://schemas.openxmlformats.org/markup-compatibility/2006">
              <mc:Choice xmlns:v="urn:schemas-microsoft-com:vml" Requires="v">
                <p:oleObj spid="_x0000_s17505" name="Equation" r:id="rId6" imgW="291973" imgH="203112" progId="Equation.DSMT4">
                  <p:embed/>
                </p:oleObj>
              </mc:Choice>
              <mc:Fallback>
                <p:oleObj name="Equation" r:id="rId6" imgW="291973" imgH="203112" progId="Equation.DSMT4">
                  <p:embed/>
                  <p:pic>
                    <p:nvPicPr>
                      <p:cNvPr id="0" name="Объект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74093" y="2580799"/>
                        <a:ext cx="744984" cy="482159"/>
                      </a:xfrm>
                      <a:prstGeom prst="rect">
                        <a:avLst/>
                      </a:prstGeom>
                      <a:noFill/>
                      <a:ln>
                        <a:noFill/>
                      </a:ln>
                    </p:spPr>
                  </p:pic>
                </p:oleObj>
              </mc:Fallback>
            </mc:AlternateContent>
          </a:graphicData>
        </a:graphic>
      </p:graphicFrame>
      <p:sp>
        <p:nvSpPr>
          <p:cNvPr id="17451"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7452" name="Объект 22"/>
          <p:cNvGraphicFramePr>
            <a:graphicFrameLocks noChangeAspect="1"/>
          </p:cNvGraphicFramePr>
          <p:nvPr>
            <p:extLst>
              <p:ext uri="{D42A27DB-BD31-4B8C-83A1-F6EECF244321}">
                <p14:modId xmlns:p14="http://schemas.microsoft.com/office/powerpoint/2010/main" val="3135425530"/>
              </p:ext>
            </p:extLst>
          </p:nvPr>
        </p:nvGraphicFramePr>
        <p:xfrm>
          <a:off x="941645" y="3000324"/>
          <a:ext cx="3346193" cy="1184326"/>
        </p:xfrm>
        <a:graphic>
          <a:graphicData uri="http://schemas.openxmlformats.org/presentationml/2006/ole">
            <mc:AlternateContent xmlns:mc="http://schemas.openxmlformats.org/markup-compatibility/2006">
              <mc:Choice xmlns:v="urn:schemas-microsoft-com:vml" Requires="v">
                <p:oleObj spid="_x0000_s17506" name="Equation" r:id="rId8" imgW="1358310" imgH="482391" progId="Equation.DSMT4">
                  <p:embed/>
                </p:oleObj>
              </mc:Choice>
              <mc:Fallback>
                <p:oleObj name="Equation" r:id="rId8" imgW="1358310" imgH="482391" progId="Equation.DSMT4">
                  <p:embed/>
                  <p:pic>
                    <p:nvPicPr>
                      <p:cNvPr id="0" name="Объект 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41645" y="3000324"/>
                        <a:ext cx="3346193" cy="1184326"/>
                      </a:xfrm>
                      <a:prstGeom prst="rect">
                        <a:avLst/>
                      </a:prstGeom>
                      <a:noFill/>
                      <a:ln>
                        <a:noFill/>
                      </a:ln>
                    </p:spPr>
                  </p:pic>
                </p:oleObj>
              </mc:Fallback>
            </mc:AlternateContent>
          </a:graphicData>
        </a:graphic>
      </p:graphicFrame>
      <p:sp>
        <p:nvSpPr>
          <p:cNvPr id="17453" name="Rectangle 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7454" name="Объект 24"/>
          <p:cNvGraphicFramePr>
            <a:graphicFrameLocks noChangeAspect="1"/>
          </p:cNvGraphicFramePr>
          <p:nvPr>
            <p:extLst>
              <p:ext uri="{D42A27DB-BD31-4B8C-83A1-F6EECF244321}">
                <p14:modId xmlns:p14="http://schemas.microsoft.com/office/powerpoint/2010/main" val="3636797890"/>
              </p:ext>
            </p:extLst>
          </p:nvPr>
        </p:nvGraphicFramePr>
        <p:xfrm>
          <a:off x="5397722" y="3456058"/>
          <a:ext cx="1238290" cy="890390"/>
        </p:xfrm>
        <a:graphic>
          <a:graphicData uri="http://schemas.openxmlformats.org/presentationml/2006/ole">
            <mc:AlternateContent xmlns:mc="http://schemas.openxmlformats.org/markup-compatibility/2006">
              <mc:Choice xmlns:v="urn:schemas-microsoft-com:vml" Requires="v">
                <p:oleObj spid="_x0000_s17507" name="Equation" r:id="rId10" imgW="609336" imgH="431613" progId="Equation.DSMT4">
                  <p:embed/>
                </p:oleObj>
              </mc:Choice>
              <mc:Fallback>
                <p:oleObj name="Equation" r:id="rId10" imgW="609336" imgH="431613" progId="Equation.DSMT4">
                  <p:embed/>
                  <p:pic>
                    <p:nvPicPr>
                      <p:cNvPr id="0" name="Объект 2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97722" y="3456058"/>
                        <a:ext cx="1238290" cy="890390"/>
                      </a:xfrm>
                      <a:prstGeom prst="rect">
                        <a:avLst/>
                      </a:prstGeom>
                      <a:noFill/>
                      <a:ln>
                        <a:noFill/>
                      </a:ln>
                    </p:spPr>
                  </p:pic>
                </p:oleObj>
              </mc:Fallback>
            </mc:AlternateContent>
          </a:graphicData>
        </a:graphic>
      </p:graphicFrame>
      <p:sp>
        <p:nvSpPr>
          <p:cNvPr id="17455" name="TextBox 25"/>
          <p:cNvSpPr txBox="1">
            <a:spLocks noChangeArrowheads="1"/>
          </p:cNvSpPr>
          <p:nvPr/>
        </p:nvSpPr>
        <p:spPr bwMode="auto">
          <a:xfrm>
            <a:off x="665386" y="4407655"/>
            <a:ext cx="936104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Тогда спектральная плотность периодической последовательности импульсов </a:t>
            </a:r>
          </a:p>
          <a:p>
            <a:pPr eaLnBrk="1" hangingPunct="1"/>
            <a:endParaRPr lang="ru-RU" altLang="ru-RU" sz="2400" dirty="0"/>
          </a:p>
          <a:p>
            <a:pPr eaLnBrk="1" hangingPunct="1"/>
            <a:endParaRPr lang="ru-RU" altLang="ru-RU" sz="2400" dirty="0"/>
          </a:p>
        </p:txBody>
      </p:sp>
      <p:sp>
        <p:nvSpPr>
          <p:cNvPr id="17456"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7457" name="Объект 27"/>
          <p:cNvGraphicFramePr>
            <a:graphicFrameLocks noChangeAspect="1"/>
          </p:cNvGraphicFramePr>
          <p:nvPr>
            <p:extLst>
              <p:ext uri="{D42A27DB-BD31-4B8C-83A1-F6EECF244321}">
                <p14:modId xmlns:p14="http://schemas.microsoft.com/office/powerpoint/2010/main" val="318850647"/>
              </p:ext>
            </p:extLst>
          </p:nvPr>
        </p:nvGraphicFramePr>
        <p:xfrm>
          <a:off x="1302027" y="5341322"/>
          <a:ext cx="8357199" cy="1251480"/>
        </p:xfrm>
        <a:graphic>
          <a:graphicData uri="http://schemas.openxmlformats.org/presentationml/2006/ole">
            <mc:AlternateContent xmlns:mc="http://schemas.openxmlformats.org/markup-compatibility/2006">
              <mc:Choice xmlns:v="urn:schemas-microsoft-com:vml" Requires="v">
                <p:oleObj spid="_x0000_s17508" name="Equation" r:id="rId12" imgW="3302000" imgH="508000" progId="Equation.DSMT4">
                  <p:embed/>
                </p:oleObj>
              </mc:Choice>
              <mc:Fallback>
                <p:oleObj name="Equation" r:id="rId12" imgW="3302000" imgH="508000" progId="Equation.DSMT4">
                  <p:embed/>
                  <p:pic>
                    <p:nvPicPr>
                      <p:cNvPr id="0" name="Объект 2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02027" y="5341322"/>
                        <a:ext cx="8357199" cy="1251480"/>
                      </a:xfrm>
                      <a:prstGeom prst="rect">
                        <a:avLst/>
                      </a:prstGeom>
                      <a:noFill/>
                      <a:ln>
                        <a:noFill/>
                      </a:ln>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52" name="Прямоугольник 51"/>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4" name="Объект 3"/>
          <p:cNvGraphicFramePr>
            <a:graphicFrameLocks noChangeAspect="1"/>
          </p:cNvGraphicFramePr>
          <p:nvPr>
            <p:extLst>
              <p:ext uri="{D42A27DB-BD31-4B8C-83A1-F6EECF244321}">
                <p14:modId xmlns:p14="http://schemas.microsoft.com/office/powerpoint/2010/main" val="1289187834"/>
              </p:ext>
            </p:extLst>
          </p:nvPr>
        </p:nvGraphicFramePr>
        <p:xfrm>
          <a:off x="1341031" y="4785550"/>
          <a:ext cx="8109358" cy="2306655"/>
        </p:xfrm>
        <a:graphic>
          <a:graphicData uri="http://schemas.openxmlformats.org/presentationml/2006/ole">
            <mc:AlternateContent xmlns:mc="http://schemas.openxmlformats.org/markup-compatibility/2006">
              <mc:Choice xmlns:v="urn:schemas-microsoft-com:vml" Requires="v">
                <p:oleObj spid="_x0000_s18538" name="Picture" r:id="rId4" imgW="5761785" imgH="1643181" progId="Word.Picture.8">
                  <p:embed/>
                </p:oleObj>
              </mc:Choice>
              <mc:Fallback>
                <p:oleObj name="Picture" r:id="rId4" imgW="5761785" imgH="1643181" progId="Word.Picture.8">
                  <p:embed/>
                  <p:pic>
                    <p:nvPicPr>
                      <p:cNvPr id="0" name="Объект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41031" y="4785550"/>
                        <a:ext cx="8109358" cy="2306655"/>
                      </a:xfrm>
                      <a:prstGeom prst="rect">
                        <a:avLst/>
                      </a:prstGeom>
                      <a:noFill/>
                      <a:ln>
                        <a:noFill/>
                      </a:ln>
                    </p:spPr>
                  </p:pic>
                </p:oleObj>
              </mc:Fallback>
            </mc:AlternateContent>
          </a:graphicData>
        </a:graphic>
      </p:graphicFrame>
      <p:sp>
        <p:nvSpPr>
          <p:cNvPr id="18434" name="Rectangle 1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35" name="Rectangle 1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36" name="Rectangle 1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37" name="Rectangle 1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38" name="Rectangle 21"/>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39" name="Rectangle 2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40"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41"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42"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43"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44"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45" name="Rectangle 1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46" name="Rectangle 1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47" name="Rectangle 1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48"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49"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50"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51"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52"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53"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54" name="Rectangle 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55"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56"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57"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58" name="Rectangle 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59" name="TextBox 1"/>
          <p:cNvSpPr txBox="1">
            <a:spLocks noChangeArrowheads="1"/>
          </p:cNvSpPr>
          <p:nvPr/>
        </p:nvSpPr>
        <p:spPr bwMode="auto">
          <a:xfrm>
            <a:off x="711200" y="576263"/>
            <a:ext cx="74707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800" dirty="0"/>
              <a:t>Если </a:t>
            </a:r>
            <a:r>
              <a:rPr lang="ru-RU" altLang="ru-RU" sz="2800" dirty="0" err="1"/>
              <a:t>иАИМ</a:t>
            </a:r>
            <a:r>
              <a:rPr lang="ru-RU" altLang="ru-RU" sz="2800" dirty="0"/>
              <a:t>-сигнал  образован умножением </a:t>
            </a:r>
          </a:p>
        </p:txBody>
      </p:sp>
      <p:sp>
        <p:nvSpPr>
          <p:cNvPr id="18460"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61"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62"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63"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64"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65" name="Rectangle 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66"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67" name="Rectangle 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68" name="Rectangle 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69" name="Номер слайда 1"/>
          <p:cNvSpPr>
            <a:spLocks noGrp="1"/>
          </p:cNvSpPr>
          <p:nvPr>
            <p:ph type="sldNum" sz="quarter" idx="12"/>
          </p:nvPr>
        </p:nvSpPr>
        <p:spPr bwMode="auto">
          <a:xfrm>
            <a:off x="3841749" y="725915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23A1686F-E753-4B82-9CFB-9391AD548D1D}" type="slidenum">
              <a:rPr lang="ru-RU" altLang="ru-RU" sz="1200" smtClean="0">
                <a:latin typeface="Arial Black" panose="020B0A04020102020204" pitchFamily="34" charset="0"/>
              </a:rPr>
              <a:pPr algn="ctr"/>
              <a:t>15</a:t>
            </a:fld>
            <a:endParaRPr lang="ru-RU" altLang="ru-RU" sz="1200" dirty="0" smtClean="0">
              <a:latin typeface="Arial Black" panose="020B0A04020102020204" pitchFamily="34" charset="0"/>
            </a:endParaRPr>
          </a:p>
        </p:txBody>
      </p:sp>
      <p:sp>
        <p:nvSpPr>
          <p:cNvPr id="18470"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8471" name="Объект 9"/>
          <p:cNvGraphicFramePr>
            <a:graphicFrameLocks noChangeAspect="1"/>
          </p:cNvGraphicFramePr>
          <p:nvPr>
            <p:extLst>
              <p:ext uri="{D42A27DB-BD31-4B8C-83A1-F6EECF244321}">
                <p14:modId xmlns:p14="http://schemas.microsoft.com/office/powerpoint/2010/main" val="384030743"/>
              </p:ext>
            </p:extLst>
          </p:nvPr>
        </p:nvGraphicFramePr>
        <p:xfrm>
          <a:off x="5289550" y="1054768"/>
          <a:ext cx="3630116" cy="1284909"/>
        </p:xfrm>
        <a:graphic>
          <a:graphicData uri="http://schemas.openxmlformats.org/presentationml/2006/ole">
            <mc:AlternateContent xmlns:mc="http://schemas.openxmlformats.org/markup-compatibility/2006">
              <mc:Choice xmlns:v="urn:schemas-microsoft-com:vml" Requires="v">
                <p:oleObj spid="_x0000_s18539" name="Equation" r:id="rId6" imgW="1384300" imgH="482600" progId="Equation.DSMT4">
                  <p:embed/>
                </p:oleObj>
              </mc:Choice>
              <mc:Fallback>
                <p:oleObj name="Equation" r:id="rId6" imgW="1384300" imgH="482600" progId="Equation.DSMT4">
                  <p:embed/>
                  <p:pic>
                    <p:nvPicPr>
                      <p:cNvPr id="0" name="Объект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89550" y="1054768"/>
                        <a:ext cx="3630116" cy="1284909"/>
                      </a:xfrm>
                      <a:prstGeom prst="rect">
                        <a:avLst/>
                      </a:prstGeom>
                      <a:noFill/>
                      <a:ln>
                        <a:noFill/>
                      </a:ln>
                    </p:spPr>
                  </p:pic>
                </p:oleObj>
              </mc:Fallback>
            </mc:AlternateContent>
          </a:graphicData>
        </a:graphic>
      </p:graphicFrame>
      <p:sp>
        <p:nvSpPr>
          <p:cNvPr id="18472" name="TextBox 11"/>
          <p:cNvSpPr txBox="1">
            <a:spLocks noChangeArrowheads="1"/>
          </p:cNvSpPr>
          <p:nvPr/>
        </p:nvSpPr>
        <p:spPr bwMode="auto">
          <a:xfrm>
            <a:off x="774700" y="2283633"/>
            <a:ext cx="881967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800" dirty="0"/>
              <a:t>где           - короткий импульс, то спектральная плотность образуется как свёртка</a:t>
            </a:r>
          </a:p>
        </p:txBody>
      </p:sp>
      <p:sp>
        <p:nvSpPr>
          <p:cNvPr id="18473"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8474" name="Объект 17"/>
          <p:cNvGraphicFramePr>
            <a:graphicFrameLocks noChangeAspect="1"/>
          </p:cNvGraphicFramePr>
          <p:nvPr>
            <p:extLst>
              <p:ext uri="{D42A27DB-BD31-4B8C-83A1-F6EECF244321}">
                <p14:modId xmlns:p14="http://schemas.microsoft.com/office/powerpoint/2010/main" val="4082768079"/>
              </p:ext>
            </p:extLst>
          </p:nvPr>
        </p:nvGraphicFramePr>
        <p:xfrm>
          <a:off x="1476375" y="2339677"/>
          <a:ext cx="757559" cy="490298"/>
        </p:xfrm>
        <a:graphic>
          <a:graphicData uri="http://schemas.openxmlformats.org/presentationml/2006/ole">
            <mc:AlternateContent xmlns:mc="http://schemas.openxmlformats.org/markup-compatibility/2006">
              <mc:Choice xmlns:v="urn:schemas-microsoft-com:vml" Requires="v">
                <p:oleObj spid="_x0000_s18540" name="Equation" r:id="rId8" imgW="291973" imgH="203112" progId="Equation.DSMT4">
                  <p:embed/>
                </p:oleObj>
              </mc:Choice>
              <mc:Fallback>
                <p:oleObj name="Equation" r:id="rId8" imgW="291973" imgH="203112" progId="Equation.DSMT4">
                  <p:embed/>
                  <p:pic>
                    <p:nvPicPr>
                      <p:cNvPr id="0" name="Объект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76375" y="2339677"/>
                        <a:ext cx="757559" cy="490298"/>
                      </a:xfrm>
                      <a:prstGeom prst="rect">
                        <a:avLst/>
                      </a:prstGeom>
                      <a:noFill/>
                      <a:ln>
                        <a:noFill/>
                      </a:ln>
                    </p:spPr>
                  </p:pic>
                </p:oleObj>
              </mc:Fallback>
            </mc:AlternateContent>
          </a:graphicData>
        </a:graphic>
      </p:graphicFrame>
      <p:sp>
        <p:nvSpPr>
          <p:cNvPr id="18475"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76" name="Rectangle 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8477" name="TextBox 25"/>
          <p:cNvSpPr txBox="1">
            <a:spLocks noChangeArrowheads="1"/>
          </p:cNvSpPr>
          <p:nvPr/>
        </p:nvSpPr>
        <p:spPr bwMode="auto">
          <a:xfrm>
            <a:off x="828675" y="3647138"/>
            <a:ext cx="40957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800" dirty="0"/>
              <a:t>и имеет вид </a:t>
            </a:r>
          </a:p>
        </p:txBody>
      </p:sp>
      <p:sp>
        <p:nvSpPr>
          <p:cNvPr id="18478"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8479" name="Объект 27"/>
          <p:cNvGraphicFramePr>
            <a:graphicFrameLocks noChangeAspect="1"/>
          </p:cNvGraphicFramePr>
          <p:nvPr>
            <p:extLst>
              <p:ext uri="{D42A27DB-BD31-4B8C-83A1-F6EECF244321}">
                <p14:modId xmlns:p14="http://schemas.microsoft.com/office/powerpoint/2010/main" val="149406852"/>
              </p:ext>
            </p:extLst>
          </p:nvPr>
        </p:nvGraphicFramePr>
        <p:xfrm>
          <a:off x="3321050" y="3586163"/>
          <a:ext cx="4253588" cy="1138412"/>
        </p:xfrm>
        <a:graphic>
          <a:graphicData uri="http://schemas.openxmlformats.org/presentationml/2006/ole">
            <mc:AlternateContent xmlns:mc="http://schemas.openxmlformats.org/markup-compatibility/2006">
              <mc:Choice xmlns:v="urn:schemas-microsoft-com:vml" Requires="v">
                <p:oleObj spid="_x0000_s18541" name="Equation" r:id="rId10" imgW="1803400" imgH="495300" progId="Equation.DSMT4">
                  <p:embed/>
                </p:oleObj>
              </mc:Choice>
              <mc:Fallback>
                <p:oleObj name="Equation" r:id="rId10" imgW="1803400" imgH="495300" progId="Equation.DSMT4">
                  <p:embed/>
                  <p:pic>
                    <p:nvPicPr>
                      <p:cNvPr id="0" name="Объект 2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21050" y="3586163"/>
                        <a:ext cx="4253588" cy="1138412"/>
                      </a:xfrm>
                      <a:prstGeom prst="rect">
                        <a:avLst/>
                      </a:prstGeom>
                      <a:noFill/>
                      <a:ln>
                        <a:noFill/>
                      </a:ln>
                    </p:spPr>
                  </p:pic>
                </p:oleObj>
              </mc:Fallback>
            </mc:AlternateContent>
          </a:graphicData>
        </a:graphic>
      </p:graphicFrame>
      <p:graphicFrame>
        <p:nvGraphicFramePr>
          <p:cNvPr id="2" name="Объект 1"/>
          <p:cNvGraphicFramePr>
            <a:graphicFrameLocks noChangeAspect="1"/>
          </p:cNvGraphicFramePr>
          <p:nvPr>
            <p:extLst>
              <p:ext uri="{D42A27DB-BD31-4B8C-83A1-F6EECF244321}">
                <p14:modId xmlns:p14="http://schemas.microsoft.com/office/powerpoint/2010/main" val="1932201004"/>
              </p:ext>
            </p:extLst>
          </p:nvPr>
        </p:nvGraphicFramePr>
        <p:xfrm>
          <a:off x="1573214" y="1367089"/>
          <a:ext cx="2324100" cy="471013"/>
        </p:xfrm>
        <a:graphic>
          <a:graphicData uri="http://schemas.openxmlformats.org/presentationml/2006/ole">
            <mc:AlternateContent xmlns:mc="http://schemas.openxmlformats.org/markup-compatibility/2006">
              <mc:Choice xmlns:v="urn:schemas-microsoft-com:vml" Requires="v">
                <p:oleObj spid="_x0000_s18542" name="Equation" r:id="rId12" imgW="1701800" imgH="342900" progId="Equation.DSMT4">
                  <p:embed/>
                </p:oleObj>
              </mc:Choice>
              <mc:Fallback>
                <p:oleObj name="Equation" r:id="rId12" imgW="1701800" imgH="342900" progId="Equation.DSMT4">
                  <p:embed/>
                  <p:pic>
                    <p:nvPicPr>
                      <p:cNvPr id="0" name="Объект 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73214" y="1367089"/>
                        <a:ext cx="2324100" cy="471013"/>
                      </a:xfrm>
                      <a:prstGeom prst="rect">
                        <a:avLst/>
                      </a:prstGeom>
                      <a:noFill/>
                      <a:ln>
                        <a:noFill/>
                      </a:ln>
                    </p:spPr>
                  </p:pic>
                </p:oleObj>
              </mc:Fallback>
            </mc:AlternateContent>
          </a:graphicData>
        </a:graphic>
      </p:graphicFrame>
      <p:graphicFrame>
        <p:nvGraphicFramePr>
          <p:cNvPr id="3" name="Объект 2"/>
          <p:cNvGraphicFramePr>
            <a:graphicFrameLocks noChangeAspect="1"/>
          </p:cNvGraphicFramePr>
          <p:nvPr>
            <p:extLst>
              <p:ext uri="{D42A27DB-BD31-4B8C-83A1-F6EECF244321}">
                <p14:modId xmlns:p14="http://schemas.microsoft.com/office/powerpoint/2010/main" val="2288278289"/>
              </p:ext>
            </p:extLst>
          </p:nvPr>
        </p:nvGraphicFramePr>
        <p:xfrm>
          <a:off x="3668712" y="3211008"/>
          <a:ext cx="3241675" cy="503238"/>
        </p:xfrm>
        <a:graphic>
          <a:graphicData uri="http://schemas.openxmlformats.org/presentationml/2006/ole">
            <mc:AlternateContent xmlns:mc="http://schemas.openxmlformats.org/markup-compatibility/2006">
              <mc:Choice xmlns:v="urn:schemas-microsoft-com:vml" Requires="v">
                <p:oleObj spid="_x0000_s18543" name="Equation" r:id="rId14" imgW="1307532" imgH="203112" progId="Equation.DSMT4">
                  <p:embed/>
                </p:oleObj>
              </mc:Choice>
              <mc:Fallback>
                <p:oleObj name="Equation" r:id="rId14" imgW="1307532" imgH="203112" progId="Equation.DSMT4">
                  <p:embed/>
                  <p:pic>
                    <p:nvPicPr>
                      <p:cNvPr id="0" name="Объект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668712" y="3211008"/>
                        <a:ext cx="3241675"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 presetClass="entr" presetSubtype="16"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ox(in)">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60" name="Прямоугольник 59"/>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1509" name="Picture 9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1163" y="5486400"/>
            <a:ext cx="7134225" cy="153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3"/>
          <p:cNvSpPr txBox="1">
            <a:spLocks noGrp="1" noChangeArrowheads="1"/>
          </p:cNvSpPr>
          <p:nvPr/>
        </p:nvSpPr>
        <p:spPr bwMode="auto">
          <a:xfrm>
            <a:off x="8701088" y="6599238"/>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4661DF5E-1EF0-438E-ACE2-8D197CFBC7F2}" type="slidenum">
              <a:rPr lang="ru-RU" altLang="ru-RU" sz="1200">
                <a:latin typeface="Arial Black" panose="020B0A04020102020204" pitchFamily="34" charset="0"/>
              </a:rPr>
              <a:pPr algn="r" eaLnBrk="1" hangingPunct="1"/>
              <a:t>16</a:t>
            </a:fld>
            <a:endParaRPr lang="ru-RU" altLang="ru-RU" sz="1200">
              <a:latin typeface="Arial Black" panose="020B0A04020102020204" pitchFamily="34" charset="0"/>
            </a:endParaRPr>
          </a:p>
        </p:txBody>
      </p:sp>
      <p:sp>
        <p:nvSpPr>
          <p:cNvPr id="21511" name="Rectangle 2"/>
          <p:cNvSpPr>
            <a:spLocks noGrp="1" noChangeArrowheads="1"/>
          </p:cNvSpPr>
          <p:nvPr>
            <p:ph type="title" sz="quarter" idx="4294967295"/>
          </p:nvPr>
        </p:nvSpPr>
        <p:spPr>
          <a:xfrm>
            <a:off x="0" y="808038"/>
            <a:ext cx="8229600" cy="325437"/>
          </a:xfrm>
        </p:spPr>
        <p:txBody>
          <a:bodyPr rtlCol="0">
            <a:normAutofit fontScale="90000"/>
          </a:bodyPr>
          <a:lstStyle/>
          <a:p>
            <a:pPr eaLnBrk="1" fontAlgn="auto" hangingPunct="1">
              <a:spcBef>
                <a:spcPts val="0"/>
              </a:spcBef>
              <a:spcAft>
                <a:spcPts val="0"/>
              </a:spcAft>
              <a:defRPr/>
            </a:pPr>
            <a:r>
              <a:rPr lang="ru-RU" altLang="ru-RU" sz="2800" b="1">
                <a:solidFill>
                  <a:srgbClr val="0066FF"/>
                </a:solidFill>
                <a:latin typeface="Times New Roman"/>
                <a:cs typeface="Times New Roman"/>
              </a:rPr>
              <a:t>Но:</a:t>
            </a:r>
          </a:p>
        </p:txBody>
      </p:sp>
      <p:sp>
        <p:nvSpPr>
          <p:cNvPr id="19461" name="Rectangle 4"/>
          <p:cNvSpPr>
            <a:spLocks noChangeArrowheads="1"/>
          </p:cNvSpPr>
          <p:nvPr/>
        </p:nvSpPr>
        <p:spPr bwMode="auto">
          <a:xfrm>
            <a:off x="774700" y="1666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62" name="Rectangle 5"/>
          <p:cNvSpPr>
            <a:spLocks noChangeArrowheads="1"/>
          </p:cNvSpPr>
          <p:nvPr/>
        </p:nvSpPr>
        <p:spPr bwMode="auto">
          <a:xfrm>
            <a:off x="774700" y="309562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63" name="Rectangle 6"/>
          <p:cNvSpPr>
            <a:spLocks noChangeArrowheads="1"/>
          </p:cNvSpPr>
          <p:nvPr/>
        </p:nvSpPr>
        <p:spPr bwMode="auto">
          <a:xfrm>
            <a:off x="774700" y="309562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64" name="Rectangle 7"/>
          <p:cNvSpPr>
            <a:spLocks noChangeArrowheads="1"/>
          </p:cNvSpPr>
          <p:nvPr/>
        </p:nvSpPr>
        <p:spPr bwMode="auto">
          <a:xfrm>
            <a:off x="774700" y="301942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65" name="Rectangle 8"/>
          <p:cNvSpPr>
            <a:spLocks noChangeArrowheads="1"/>
          </p:cNvSpPr>
          <p:nvPr/>
        </p:nvSpPr>
        <p:spPr bwMode="auto">
          <a:xfrm>
            <a:off x="774700" y="1666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66" name="Rectangle 10"/>
          <p:cNvSpPr>
            <a:spLocks noChangeArrowheads="1"/>
          </p:cNvSpPr>
          <p:nvPr/>
        </p:nvSpPr>
        <p:spPr bwMode="auto">
          <a:xfrm>
            <a:off x="774700" y="3952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67" name="Rectangle 11"/>
          <p:cNvSpPr>
            <a:spLocks noChangeArrowheads="1"/>
          </p:cNvSpPr>
          <p:nvPr/>
        </p:nvSpPr>
        <p:spPr bwMode="auto">
          <a:xfrm>
            <a:off x="773113" y="808038"/>
            <a:ext cx="0" cy="0"/>
          </a:xfrm>
          <a:prstGeom prst="rect">
            <a:avLst/>
          </a:prstGeom>
          <a:solidFill>
            <a:schemeClr val="accent1"/>
          </a:solidFill>
          <a:ln w="9525">
            <a:solidFill>
              <a:schemeClr val="tx1"/>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68" name="Rectangle 11"/>
          <p:cNvSpPr>
            <a:spLocks noChangeArrowheads="1"/>
          </p:cNvSpPr>
          <p:nvPr/>
        </p:nvSpPr>
        <p:spPr bwMode="auto">
          <a:xfrm>
            <a:off x="774700" y="1666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69" name="Rectangle 12"/>
          <p:cNvSpPr>
            <a:spLocks noChangeArrowheads="1"/>
          </p:cNvSpPr>
          <p:nvPr/>
        </p:nvSpPr>
        <p:spPr bwMode="auto">
          <a:xfrm>
            <a:off x="774700" y="30765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70" name="Rectangle 13"/>
          <p:cNvSpPr>
            <a:spLocks noChangeArrowheads="1"/>
          </p:cNvSpPr>
          <p:nvPr/>
        </p:nvSpPr>
        <p:spPr bwMode="auto">
          <a:xfrm>
            <a:off x="774700" y="34051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71" name="Rectangle 14"/>
          <p:cNvSpPr>
            <a:spLocks noChangeArrowheads="1"/>
          </p:cNvSpPr>
          <p:nvPr/>
        </p:nvSpPr>
        <p:spPr bwMode="auto">
          <a:xfrm>
            <a:off x="774700" y="34051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72" name="Rectangle 15"/>
          <p:cNvSpPr>
            <a:spLocks noChangeArrowheads="1"/>
          </p:cNvSpPr>
          <p:nvPr/>
        </p:nvSpPr>
        <p:spPr bwMode="auto">
          <a:xfrm>
            <a:off x="774700" y="313372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73" name="Rectangle 16"/>
          <p:cNvSpPr>
            <a:spLocks noChangeArrowheads="1"/>
          </p:cNvSpPr>
          <p:nvPr/>
        </p:nvSpPr>
        <p:spPr bwMode="auto">
          <a:xfrm>
            <a:off x="774700" y="3105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74" name="Rectangle 17"/>
          <p:cNvSpPr>
            <a:spLocks noChangeArrowheads="1"/>
          </p:cNvSpPr>
          <p:nvPr/>
        </p:nvSpPr>
        <p:spPr bwMode="auto">
          <a:xfrm>
            <a:off x="774700" y="313372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75" name="Rectangle 18"/>
          <p:cNvSpPr>
            <a:spLocks noChangeArrowheads="1"/>
          </p:cNvSpPr>
          <p:nvPr/>
        </p:nvSpPr>
        <p:spPr bwMode="auto">
          <a:xfrm>
            <a:off x="774700" y="3105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76" name="Rectangle 19"/>
          <p:cNvSpPr>
            <a:spLocks noChangeArrowheads="1"/>
          </p:cNvSpPr>
          <p:nvPr/>
        </p:nvSpPr>
        <p:spPr bwMode="auto">
          <a:xfrm>
            <a:off x="774700" y="31146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77" name="Rectangle 20"/>
          <p:cNvSpPr>
            <a:spLocks noChangeArrowheads="1"/>
          </p:cNvSpPr>
          <p:nvPr/>
        </p:nvSpPr>
        <p:spPr bwMode="auto">
          <a:xfrm>
            <a:off x="774700" y="31146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78" name="Rectangle 21"/>
          <p:cNvSpPr>
            <a:spLocks noChangeArrowheads="1"/>
          </p:cNvSpPr>
          <p:nvPr/>
        </p:nvSpPr>
        <p:spPr bwMode="auto">
          <a:xfrm>
            <a:off x="774700" y="33813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79" name="Rectangle 22"/>
          <p:cNvSpPr>
            <a:spLocks noChangeArrowheads="1"/>
          </p:cNvSpPr>
          <p:nvPr/>
        </p:nvSpPr>
        <p:spPr bwMode="auto">
          <a:xfrm>
            <a:off x="774700" y="34051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80" name="Rectangle 23"/>
          <p:cNvSpPr>
            <a:spLocks noChangeArrowheads="1"/>
          </p:cNvSpPr>
          <p:nvPr/>
        </p:nvSpPr>
        <p:spPr bwMode="auto">
          <a:xfrm>
            <a:off x="774700" y="34242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81" name="Rectangle 24"/>
          <p:cNvSpPr>
            <a:spLocks noChangeArrowheads="1"/>
          </p:cNvSpPr>
          <p:nvPr/>
        </p:nvSpPr>
        <p:spPr bwMode="auto">
          <a:xfrm>
            <a:off x="774700" y="1666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82" name="Rectangle 25"/>
          <p:cNvSpPr>
            <a:spLocks noChangeArrowheads="1"/>
          </p:cNvSpPr>
          <p:nvPr/>
        </p:nvSpPr>
        <p:spPr bwMode="auto">
          <a:xfrm>
            <a:off x="774700" y="31003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83" name="Rectangle 26"/>
          <p:cNvSpPr>
            <a:spLocks noChangeArrowheads="1"/>
          </p:cNvSpPr>
          <p:nvPr/>
        </p:nvSpPr>
        <p:spPr bwMode="auto">
          <a:xfrm>
            <a:off x="5253038" y="2354263"/>
            <a:ext cx="185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ru-RU" altLang="ru-RU"/>
          </a:p>
        </p:txBody>
      </p:sp>
      <p:sp>
        <p:nvSpPr>
          <p:cNvPr id="19484" name="Rectangle 27"/>
          <p:cNvSpPr>
            <a:spLocks noChangeArrowheads="1"/>
          </p:cNvSpPr>
          <p:nvPr/>
        </p:nvSpPr>
        <p:spPr bwMode="auto">
          <a:xfrm>
            <a:off x="774700" y="301942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85" name="Rectangle 28"/>
          <p:cNvSpPr>
            <a:spLocks noChangeArrowheads="1"/>
          </p:cNvSpPr>
          <p:nvPr/>
        </p:nvSpPr>
        <p:spPr bwMode="auto">
          <a:xfrm>
            <a:off x="774700" y="30813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86" name="Rectangle 29"/>
          <p:cNvSpPr>
            <a:spLocks noChangeArrowheads="1"/>
          </p:cNvSpPr>
          <p:nvPr/>
        </p:nvSpPr>
        <p:spPr bwMode="auto">
          <a:xfrm>
            <a:off x="774700" y="26670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87" name="Rectangle 30"/>
          <p:cNvSpPr>
            <a:spLocks noChangeArrowheads="1"/>
          </p:cNvSpPr>
          <p:nvPr/>
        </p:nvSpPr>
        <p:spPr bwMode="auto">
          <a:xfrm>
            <a:off x="774700" y="31908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88" name="Rectangle 31"/>
          <p:cNvSpPr>
            <a:spLocks noChangeArrowheads="1"/>
          </p:cNvSpPr>
          <p:nvPr/>
        </p:nvSpPr>
        <p:spPr bwMode="auto">
          <a:xfrm>
            <a:off x="774700" y="27384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89" name="Rectangle 32"/>
          <p:cNvSpPr>
            <a:spLocks noChangeArrowheads="1"/>
          </p:cNvSpPr>
          <p:nvPr/>
        </p:nvSpPr>
        <p:spPr bwMode="auto">
          <a:xfrm>
            <a:off x="774700" y="31908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90" name="Rectangle 33"/>
          <p:cNvSpPr>
            <a:spLocks noChangeArrowheads="1"/>
          </p:cNvSpPr>
          <p:nvPr/>
        </p:nvSpPr>
        <p:spPr bwMode="auto">
          <a:xfrm>
            <a:off x="774700" y="31527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91" name="Rectangle 34"/>
          <p:cNvSpPr>
            <a:spLocks noChangeArrowheads="1"/>
          </p:cNvSpPr>
          <p:nvPr/>
        </p:nvSpPr>
        <p:spPr bwMode="auto">
          <a:xfrm>
            <a:off x="774700" y="36337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92" name="Rectangle 35"/>
          <p:cNvSpPr>
            <a:spLocks noChangeArrowheads="1"/>
          </p:cNvSpPr>
          <p:nvPr/>
        </p:nvSpPr>
        <p:spPr bwMode="auto">
          <a:xfrm>
            <a:off x="774700" y="31003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93" name="Rectangle 36"/>
          <p:cNvSpPr>
            <a:spLocks noChangeArrowheads="1"/>
          </p:cNvSpPr>
          <p:nvPr/>
        </p:nvSpPr>
        <p:spPr bwMode="auto">
          <a:xfrm>
            <a:off x="774700" y="26670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94" name="Rectangle 37"/>
          <p:cNvSpPr>
            <a:spLocks noChangeArrowheads="1"/>
          </p:cNvSpPr>
          <p:nvPr/>
        </p:nvSpPr>
        <p:spPr bwMode="auto">
          <a:xfrm>
            <a:off x="774700" y="30480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95" name="Rectangle 38"/>
          <p:cNvSpPr>
            <a:spLocks noChangeArrowheads="1"/>
          </p:cNvSpPr>
          <p:nvPr/>
        </p:nvSpPr>
        <p:spPr bwMode="auto">
          <a:xfrm>
            <a:off x="774700" y="1666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96" name="Rectangle 39"/>
          <p:cNvSpPr>
            <a:spLocks noChangeArrowheads="1"/>
          </p:cNvSpPr>
          <p:nvPr/>
        </p:nvSpPr>
        <p:spPr bwMode="auto">
          <a:xfrm>
            <a:off x="774700" y="31623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97" name="Rectangle 40"/>
          <p:cNvSpPr>
            <a:spLocks noChangeArrowheads="1"/>
          </p:cNvSpPr>
          <p:nvPr/>
        </p:nvSpPr>
        <p:spPr bwMode="auto">
          <a:xfrm>
            <a:off x="774700" y="31623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98" name="Rectangle 41"/>
          <p:cNvSpPr>
            <a:spLocks noChangeArrowheads="1"/>
          </p:cNvSpPr>
          <p:nvPr/>
        </p:nvSpPr>
        <p:spPr bwMode="auto">
          <a:xfrm>
            <a:off x="774700" y="31003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499" name="Rectangle 42"/>
          <p:cNvSpPr>
            <a:spLocks noChangeArrowheads="1"/>
          </p:cNvSpPr>
          <p:nvPr/>
        </p:nvSpPr>
        <p:spPr bwMode="auto">
          <a:xfrm>
            <a:off x="774700" y="30480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500" name="Rectangle 43"/>
          <p:cNvSpPr>
            <a:spLocks noChangeArrowheads="1"/>
          </p:cNvSpPr>
          <p:nvPr/>
        </p:nvSpPr>
        <p:spPr bwMode="auto">
          <a:xfrm>
            <a:off x="774700" y="31384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501" name="Rectangle 44"/>
          <p:cNvSpPr>
            <a:spLocks noChangeArrowheads="1"/>
          </p:cNvSpPr>
          <p:nvPr/>
        </p:nvSpPr>
        <p:spPr bwMode="auto">
          <a:xfrm>
            <a:off x="774700" y="31194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502" name="Rectangle 45"/>
          <p:cNvSpPr>
            <a:spLocks noChangeArrowheads="1"/>
          </p:cNvSpPr>
          <p:nvPr/>
        </p:nvSpPr>
        <p:spPr bwMode="auto">
          <a:xfrm>
            <a:off x="774700" y="31194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503" name="Rectangle 46"/>
          <p:cNvSpPr>
            <a:spLocks noChangeArrowheads="1"/>
          </p:cNvSpPr>
          <p:nvPr/>
        </p:nvSpPr>
        <p:spPr bwMode="auto">
          <a:xfrm>
            <a:off x="774700" y="31623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504" name="Rectangle 48"/>
          <p:cNvSpPr>
            <a:spLocks noChangeArrowheads="1"/>
          </p:cNvSpPr>
          <p:nvPr/>
        </p:nvSpPr>
        <p:spPr bwMode="auto">
          <a:xfrm>
            <a:off x="774700" y="31623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505" name="Rectangle 49"/>
          <p:cNvSpPr>
            <a:spLocks noChangeArrowheads="1"/>
          </p:cNvSpPr>
          <p:nvPr/>
        </p:nvSpPr>
        <p:spPr bwMode="auto">
          <a:xfrm>
            <a:off x="774700" y="3152775"/>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9506" name="Rectangle 50"/>
          <p:cNvSpPr>
            <a:spLocks noChangeArrowheads="1"/>
          </p:cNvSpPr>
          <p:nvPr/>
        </p:nvSpPr>
        <p:spPr bwMode="auto">
          <a:xfrm>
            <a:off x="774700" y="259556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21559" name="Text Box 81"/>
          <p:cNvSpPr txBox="1">
            <a:spLocks noChangeArrowheads="1"/>
          </p:cNvSpPr>
          <p:nvPr/>
        </p:nvSpPr>
        <p:spPr bwMode="auto">
          <a:xfrm>
            <a:off x="1360488" y="1439863"/>
            <a:ext cx="76041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ru-RU" altLang="ru-RU" sz="2400"/>
              <a:t>Взятие (одиночного) отсчёта аналогового сигнала </a:t>
            </a:r>
            <a:r>
              <a:rPr lang="en-US" altLang="ru-RU" sz="2400"/>
              <a:t>(</a:t>
            </a:r>
            <a:r>
              <a:rPr lang="ru-RU" altLang="ru-RU" sz="2400" i="1"/>
              <a:t>стробирование</a:t>
            </a:r>
            <a:r>
              <a:rPr lang="en-US" altLang="ru-RU" sz="2400"/>
              <a:t>)</a:t>
            </a:r>
            <a:r>
              <a:rPr lang="ru-RU" altLang="ru-RU" sz="2400"/>
              <a:t> описывается выражением типа </a:t>
            </a:r>
            <a:r>
              <a:rPr lang="ru-RU" altLang="ru-RU" sz="2400" i="1"/>
              <a:t>свёртки</a:t>
            </a:r>
            <a:r>
              <a:rPr lang="ru-RU" altLang="ru-RU" sz="2400"/>
              <a:t> </a:t>
            </a:r>
          </a:p>
        </p:txBody>
      </p:sp>
      <p:sp>
        <p:nvSpPr>
          <p:cNvPr id="19508" name="Rectangle 83"/>
          <p:cNvSpPr>
            <a:spLocks noChangeArrowheads="1"/>
          </p:cNvSpPr>
          <p:nvPr/>
        </p:nvSpPr>
        <p:spPr bwMode="auto">
          <a:xfrm>
            <a:off x="774700" y="31194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21507" name="Object 82"/>
          <p:cNvGraphicFramePr>
            <a:graphicFrameLocks noChangeAspect="1"/>
          </p:cNvGraphicFramePr>
          <p:nvPr/>
        </p:nvGraphicFramePr>
        <p:xfrm>
          <a:off x="1687513" y="2670175"/>
          <a:ext cx="6978650" cy="1257300"/>
        </p:xfrm>
        <a:graphic>
          <a:graphicData uri="http://schemas.openxmlformats.org/presentationml/2006/ole">
            <mc:AlternateContent xmlns:mc="http://schemas.openxmlformats.org/markup-compatibility/2006">
              <mc:Choice xmlns:v="urn:schemas-microsoft-com:vml" Requires="v">
                <p:oleObj spid="_x0000_s19533" name="Equation" r:id="rId5" imgW="5283200" imgH="952500" progId="Equation.DSMT4">
                  <p:embed/>
                </p:oleObj>
              </mc:Choice>
              <mc:Fallback>
                <p:oleObj name="Equation" r:id="rId5" imgW="5283200" imgH="952500" progId="Equation.DSMT4">
                  <p:embed/>
                  <p:pic>
                    <p:nvPicPr>
                      <p:cNvPr id="0" name="Object 8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87513" y="2670175"/>
                        <a:ext cx="697865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508" name="Object 84"/>
          <p:cNvGraphicFramePr>
            <a:graphicFrameLocks noChangeAspect="1"/>
          </p:cNvGraphicFramePr>
          <p:nvPr/>
        </p:nvGraphicFramePr>
        <p:xfrm>
          <a:off x="1287463" y="4048125"/>
          <a:ext cx="3875087" cy="1246188"/>
        </p:xfrm>
        <a:graphic>
          <a:graphicData uri="http://schemas.openxmlformats.org/presentationml/2006/ole">
            <mc:AlternateContent xmlns:mc="http://schemas.openxmlformats.org/markup-compatibility/2006">
              <mc:Choice xmlns:v="urn:schemas-microsoft-com:vml" Requires="v">
                <p:oleObj spid="_x0000_s19534" name="Equation" r:id="rId7" imgW="2959100" imgH="952500" progId="Equation.DSMT4">
                  <p:embed/>
                </p:oleObj>
              </mc:Choice>
              <mc:Fallback>
                <p:oleObj name="Equation" r:id="rId7" imgW="2959100" imgH="952500" progId="Equation.DSMT4">
                  <p:embed/>
                  <p:pic>
                    <p:nvPicPr>
                      <p:cNvPr id="0" name="Object 8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87463" y="4048125"/>
                        <a:ext cx="3875087"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561" name="Text Box 95"/>
          <p:cNvSpPr txBox="1">
            <a:spLocks noChangeArrowheads="1"/>
          </p:cNvSpPr>
          <p:nvPr/>
        </p:nvSpPr>
        <p:spPr bwMode="auto">
          <a:xfrm>
            <a:off x="5454650" y="4670425"/>
            <a:ext cx="4449763"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ru-RU" altLang="ru-RU" sz="2000"/>
              <a:t>импульс должен быть значительно короче АКФ сигнала (форма тогда не имеет значения)</a:t>
            </a:r>
          </a:p>
        </p:txBody>
      </p:sp>
      <p:sp>
        <p:nvSpPr>
          <p:cNvPr id="75873" name="AutoShape 97"/>
          <p:cNvSpPr>
            <a:spLocks noChangeArrowheads="1"/>
          </p:cNvSpPr>
          <p:nvPr/>
        </p:nvSpPr>
        <p:spPr bwMode="auto">
          <a:xfrm flipV="1">
            <a:off x="4752975" y="5892800"/>
            <a:ext cx="962025" cy="10255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chemeClr val="bg1">
                  <a:alpha val="0"/>
                </a:schemeClr>
              </a:gs>
              <a:gs pos="100000">
                <a:schemeClr val="bg1">
                  <a:gamma/>
                  <a:shade val="46275"/>
                  <a:invGamma/>
                </a:schemeClr>
              </a:gs>
            </a:gsLst>
            <a:lin ang="5400000" scaled="1"/>
          </a:gra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sp>
        <p:nvSpPr>
          <p:cNvPr id="59" name="Дуга 58"/>
          <p:cNvSpPr/>
          <p:nvPr/>
        </p:nvSpPr>
        <p:spPr>
          <a:xfrm rot="18900000">
            <a:off x="4343400" y="5524500"/>
            <a:ext cx="1762125" cy="1773238"/>
          </a:xfrm>
          <a:prstGeom prst="arc">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ru-RU"/>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1511"/>
                                        </p:tgtEl>
                                        <p:attrNameLst>
                                          <p:attrName>style.visibility</p:attrName>
                                        </p:attrNameLst>
                                      </p:cBhvr>
                                      <p:to>
                                        <p:strVal val="visible"/>
                                      </p:to>
                                    </p:set>
                                    <p:anim calcmode="lin" valueType="num">
                                      <p:cBhvr>
                                        <p:cTn id="7" dur="500" fill="hold"/>
                                        <p:tgtEl>
                                          <p:spTgt spid="21511"/>
                                        </p:tgtEl>
                                        <p:attrNameLst>
                                          <p:attrName>ppt_w</p:attrName>
                                        </p:attrNameLst>
                                      </p:cBhvr>
                                      <p:tavLst>
                                        <p:tav tm="0">
                                          <p:val>
                                            <p:fltVal val="0"/>
                                          </p:val>
                                        </p:tav>
                                        <p:tav tm="100000">
                                          <p:val>
                                            <p:strVal val="#ppt_w"/>
                                          </p:val>
                                        </p:tav>
                                      </p:tavLst>
                                    </p:anim>
                                    <p:anim calcmode="lin" valueType="num">
                                      <p:cBhvr>
                                        <p:cTn id="8" dur="500" fill="hold"/>
                                        <p:tgtEl>
                                          <p:spTgt spid="21511"/>
                                        </p:tgtEl>
                                        <p:attrNameLst>
                                          <p:attrName>ppt_h</p:attrName>
                                        </p:attrNameLst>
                                      </p:cBhvr>
                                      <p:tavLst>
                                        <p:tav tm="0">
                                          <p:val>
                                            <p:fltVal val="0"/>
                                          </p:val>
                                        </p:tav>
                                        <p:tav tm="100000">
                                          <p:val>
                                            <p:strVal val="#ppt_h"/>
                                          </p:val>
                                        </p:tav>
                                      </p:tavLst>
                                    </p:anim>
                                    <p:animEffect transition="in" filter="fade">
                                      <p:cBhvr>
                                        <p:cTn id="9" dur="500"/>
                                        <p:tgtEl>
                                          <p:spTgt spid="2151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 presetClass="entr" presetSubtype="16" fill="hold" grpId="0" nodeType="clickEffect">
                                  <p:stCondLst>
                                    <p:cond delay="0"/>
                                  </p:stCondLst>
                                  <p:childTnLst>
                                    <p:set>
                                      <p:cBhvr>
                                        <p:cTn id="13" dur="1" fill="hold">
                                          <p:stCondLst>
                                            <p:cond delay="0"/>
                                          </p:stCondLst>
                                        </p:cTn>
                                        <p:tgtEl>
                                          <p:spTgt spid="21559"/>
                                        </p:tgtEl>
                                        <p:attrNameLst>
                                          <p:attrName>style.visibility</p:attrName>
                                        </p:attrNameLst>
                                      </p:cBhvr>
                                      <p:to>
                                        <p:strVal val="visible"/>
                                      </p:to>
                                    </p:set>
                                    <p:animEffect transition="in" filter="box(in)">
                                      <p:cBhvr>
                                        <p:cTn id="14" dur="500"/>
                                        <p:tgtEl>
                                          <p:spTgt spid="21559"/>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3" presetClass="entr" presetSubtype="0" fill="hold" nodeType="clickEffect">
                                  <p:stCondLst>
                                    <p:cond delay="0"/>
                                  </p:stCondLst>
                                  <p:childTnLst>
                                    <p:set>
                                      <p:cBhvr>
                                        <p:cTn id="18" dur="1" fill="hold">
                                          <p:stCondLst>
                                            <p:cond delay="0"/>
                                          </p:stCondLst>
                                        </p:cTn>
                                        <p:tgtEl>
                                          <p:spTgt spid="21507"/>
                                        </p:tgtEl>
                                        <p:attrNameLst>
                                          <p:attrName>style.visibility</p:attrName>
                                        </p:attrNameLst>
                                      </p:cBhvr>
                                      <p:to>
                                        <p:strVal val="visible"/>
                                      </p:to>
                                    </p:set>
                                    <p:anim calcmode="lin" valueType="num">
                                      <p:cBhvr>
                                        <p:cTn id="19" dur="500" fill="hold"/>
                                        <p:tgtEl>
                                          <p:spTgt spid="21507"/>
                                        </p:tgtEl>
                                        <p:attrNameLst>
                                          <p:attrName>ppt_w</p:attrName>
                                        </p:attrNameLst>
                                      </p:cBhvr>
                                      <p:tavLst>
                                        <p:tav tm="0">
                                          <p:val>
                                            <p:fltVal val="0"/>
                                          </p:val>
                                        </p:tav>
                                        <p:tav tm="100000">
                                          <p:val>
                                            <p:strVal val="#ppt_w"/>
                                          </p:val>
                                        </p:tav>
                                      </p:tavLst>
                                    </p:anim>
                                    <p:anim calcmode="lin" valueType="num">
                                      <p:cBhvr>
                                        <p:cTn id="20" dur="500" fill="hold"/>
                                        <p:tgtEl>
                                          <p:spTgt spid="21507"/>
                                        </p:tgtEl>
                                        <p:attrNameLst>
                                          <p:attrName>ppt_h</p:attrName>
                                        </p:attrNameLst>
                                      </p:cBhvr>
                                      <p:tavLst>
                                        <p:tav tm="0">
                                          <p:val>
                                            <p:fltVal val="0"/>
                                          </p:val>
                                        </p:tav>
                                        <p:tav tm="100000">
                                          <p:val>
                                            <p:strVal val="#ppt_h"/>
                                          </p:val>
                                        </p:tav>
                                      </p:tavLst>
                                    </p:anim>
                                    <p:animEffect transition="in" filter="fade">
                                      <p:cBhvr>
                                        <p:cTn id="21" dur="500"/>
                                        <p:tgtEl>
                                          <p:spTgt spid="2150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3" presetClass="entr" presetSubtype="0" fill="hold" nodeType="clickEffect">
                                  <p:stCondLst>
                                    <p:cond delay="0"/>
                                  </p:stCondLst>
                                  <p:childTnLst>
                                    <p:set>
                                      <p:cBhvr>
                                        <p:cTn id="25" dur="1" fill="hold">
                                          <p:stCondLst>
                                            <p:cond delay="0"/>
                                          </p:stCondLst>
                                        </p:cTn>
                                        <p:tgtEl>
                                          <p:spTgt spid="21508"/>
                                        </p:tgtEl>
                                        <p:attrNameLst>
                                          <p:attrName>style.visibility</p:attrName>
                                        </p:attrNameLst>
                                      </p:cBhvr>
                                      <p:to>
                                        <p:strVal val="visible"/>
                                      </p:to>
                                    </p:set>
                                    <p:anim calcmode="lin" valueType="num">
                                      <p:cBhvr>
                                        <p:cTn id="26" dur="500" fill="hold"/>
                                        <p:tgtEl>
                                          <p:spTgt spid="21508"/>
                                        </p:tgtEl>
                                        <p:attrNameLst>
                                          <p:attrName>ppt_w</p:attrName>
                                        </p:attrNameLst>
                                      </p:cBhvr>
                                      <p:tavLst>
                                        <p:tav tm="0">
                                          <p:val>
                                            <p:fltVal val="0"/>
                                          </p:val>
                                        </p:tav>
                                        <p:tav tm="100000">
                                          <p:val>
                                            <p:strVal val="#ppt_w"/>
                                          </p:val>
                                        </p:tav>
                                      </p:tavLst>
                                    </p:anim>
                                    <p:anim calcmode="lin" valueType="num">
                                      <p:cBhvr>
                                        <p:cTn id="27" dur="500" fill="hold"/>
                                        <p:tgtEl>
                                          <p:spTgt spid="21508"/>
                                        </p:tgtEl>
                                        <p:attrNameLst>
                                          <p:attrName>ppt_h</p:attrName>
                                        </p:attrNameLst>
                                      </p:cBhvr>
                                      <p:tavLst>
                                        <p:tav tm="0">
                                          <p:val>
                                            <p:fltVal val="0"/>
                                          </p:val>
                                        </p:tav>
                                        <p:tav tm="100000">
                                          <p:val>
                                            <p:strVal val="#ppt_h"/>
                                          </p:val>
                                        </p:tav>
                                      </p:tavLst>
                                    </p:anim>
                                    <p:animEffect transition="in" filter="fade">
                                      <p:cBhvr>
                                        <p:cTn id="28" dur="500"/>
                                        <p:tgtEl>
                                          <p:spTgt spid="21508"/>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3" presetClass="entr" presetSubtype="0" fill="hold" grpId="0" nodeType="clickEffect">
                                  <p:stCondLst>
                                    <p:cond delay="0"/>
                                  </p:stCondLst>
                                  <p:childTnLst>
                                    <p:set>
                                      <p:cBhvr>
                                        <p:cTn id="32" dur="1" fill="hold">
                                          <p:stCondLst>
                                            <p:cond delay="0"/>
                                          </p:stCondLst>
                                        </p:cTn>
                                        <p:tgtEl>
                                          <p:spTgt spid="21561"/>
                                        </p:tgtEl>
                                        <p:attrNameLst>
                                          <p:attrName>style.visibility</p:attrName>
                                        </p:attrNameLst>
                                      </p:cBhvr>
                                      <p:to>
                                        <p:strVal val="visible"/>
                                      </p:to>
                                    </p:set>
                                    <p:anim calcmode="lin" valueType="num">
                                      <p:cBhvr>
                                        <p:cTn id="33" dur="500" fill="hold"/>
                                        <p:tgtEl>
                                          <p:spTgt spid="21561"/>
                                        </p:tgtEl>
                                        <p:attrNameLst>
                                          <p:attrName>ppt_w</p:attrName>
                                        </p:attrNameLst>
                                      </p:cBhvr>
                                      <p:tavLst>
                                        <p:tav tm="0">
                                          <p:val>
                                            <p:fltVal val="0"/>
                                          </p:val>
                                        </p:tav>
                                        <p:tav tm="100000">
                                          <p:val>
                                            <p:strVal val="#ppt_w"/>
                                          </p:val>
                                        </p:tav>
                                      </p:tavLst>
                                    </p:anim>
                                    <p:anim calcmode="lin" valueType="num">
                                      <p:cBhvr>
                                        <p:cTn id="34" dur="500" fill="hold"/>
                                        <p:tgtEl>
                                          <p:spTgt spid="21561"/>
                                        </p:tgtEl>
                                        <p:attrNameLst>
                                          <p:attrName>ppt_h</p:attrName>
                                        </p:attrNameLst>
                                      </p:cBhvr>
                                      <p:tavLst>
                                        <p:tav tm="0">
                                          <p:val>
                                            <p:fltVal val="0"/>
                                          </p:val>
                                        </p:tav>
                                        <p:tav tm="100000">
                                          <p:val>
                                            <p:strVal val="#ppt_h"/>
                                          </p:val>
                                        </p:tav>
                                      </p:tavLst>
                                    </p:anim>
                                    <p:animEffect transition="in" filter="fade">
                                      <p:cBhvr>
                                        <p:cTn id="35" dur="500"/>
                                        <p:tgtEl>
                                          <p:spTgt spid="21561"/>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3" presetClass="entr" presetSubtype="0" fill="hold" nodeType="clickEffect">
                                  <p:stCondLst>
                                    <p:cond delay="0"/>
                                  </p:stCondLst>
                                  <p:childTnLst>
                                    <p:set>
                                      <p:cBhvr>
                                        <p:cTn id="39" dur="1" fill="hold">
                                          <p:stCondLst>
                                            <p:cond delay="0"/>
                                          </p:stCondLst>
                                        </p:cTn>
                                        <p:tgtEl>
                                          <p:spTgt spid="21509"/>
                                        </p:tgtEl>
                                        <p:attrNameLst>
                                          <p:attrName>style.visibility</p:attrName>
                                        </p:attrNameLst>
                                      </p:cBhvr>
                                      <p:to>
                                        <p:strVal val="visible"/>
                                      </p:to>
                                    </p:set>
                                    <p:anim calcmode="lin" valueType="num">
                                      <p:cBhvr>
                                        <p:cTn id="40" dur="500" fill="hold"/>
                                        <p:tgtEl>
                                          <p:spTgt spid="21509"/>
                                        </p:tgtEl>
                                        <p:attrNameLst>
                                          <p:attrName>ppt_w</p:attrName>
                                        </p:attrNameLst>
                                      </p:cBhvr>
                                      <p:tavLst>
                                        <p:tav tm="0">
                                          <p:val>
                                            <p:fltVal val="0"/>
                                          </p:val>
                                        </p:tav>
                                        <p:tav tm="100000">
                                          <p:val>
                                            <p:strVal val="#ppt_w"/>
                                          </p:val>
                                        </p:tav>
                                      </p:tavLst>
                                    </p:anim>
                                    <p:anim calcmode="lin" valueType="num">
                                      <p:cBhvr>
                                        <p:cTn id="41" dur="500" fill="hold"/>
                                        <p:tgtEl>
                                          <p:spTgt spid="21509"/>
                                        </p:tgtEl>
                                        <p:attrNameLst>
                                          <p:attrName>ppt_h</p:attrName>
                                        </p:attrNameLst>
                                      </p:cBhvr>
                                      <p:tavLst>
                                        <p:tav tm="0">
                                          <p:val>
                                            <p:fltVal val="0"/>
                                          </p:val>
                                        </p:tav>
                                        <p:tav tm="100000">
                                          <p:val>
                                            <p:strVal val="#ppt_h"/>
                                          </p:val>
                                        </p:tav>
                                      </p:tavLst>
                                    </p:anim>
                                    <p:animEffect transition="in" filter="fade">
                                      <p:cBhvr>
                                        <p:cTn id="42" dur="500"/>
                                        <p:tgtEl>
                                          <p:spTgt spid="21509"/>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3" presetClass="entr" presetSubtype="0" fill="hold" nodeType="clickEffect">
                                  <p:stCondLst>
                                    <p:cond delay="0"/>
                                  </p:stCondLst>
                                  <p:childTnLst>
                                    <p:set>
                                      <p:cBhvr>
                                        <p:cTn id="46" dur="1" fill="hold">
                                          <p:stCondLst>
                                            <p:cond delay="0"/>
                                          </p:stCondLst>
                                        </p:cTn>
                                        <p:tgtEl>
                                          <p:spTgt spid="75873"/>
                                        </p:tgtEl>
                                        <p:attrNameLst>
                                          <p:attrName>style.visibility</p:attrName>
                                        </p:attrNameLst>
                                      </p:cBhvr>
                                      <p:to>
                                        <p:strVal val="visible"/>
                                      </p:to>
                                    </p:set>
                                    <p:anim calcmode="lin" valueType="num">
                                      <p:cBhvr>
                                        <p:cTn id="47" dur="500" fill="hold"/>
                                        <p:tgtEl>
                                          <p:spTgt spid="75873"/>
                                        </p:tgtEl>
                                        <p:attrNameLst>
                                          <p:attrName>ppt_w</p:attrName>
                                        </p:attrNameLst>
                                      </p:cBhvr>
                                      <p:tavLst>
                                        <p:tav tm="0">
                                          <p:val>
                                            <p:fltVal val="0"/>
                                          </p:val>
                                        </p:tav>
                                        <p:tav tm="100000">
                                          <p:val>
                                            <p:strVal val="#ppt_w"/>
                                          </p:val>
                                        </p:tav>
                                      </p:tavLst>
                                    </p:anim>
                                    <p:anim calcmode="lin" valueType="num">
                                      <p:cBhvr>
                                        <p:cTn id="48" dur="500" fill="hold"/>
                                        <p:tgtEl>
                                          <p:spTgt spid="75873"/>
                                        </p:tgtEl>
                                        <p:attrNameLst>
                                          <p:attrName>ppt_h</p:attrName>
                                        </p:attrNameLst>
                                      </p:cBhvr>
                                      <p:tavLst>
                                        <p:tav tm="0">
                                          <p:val>
                                            <p:fltVal val="0"/>
                                          </p:val>
                                        </p:tav>
                                        <p:tav tm="100000">
                                          <p:val>
                                            <p:strVal val="#ppt_h"/>
                                          </p:val>
                                        </p:tav>
                                      </p:tavLst>
                                    </p:anim>
                                    <p:animEffect transition="in" filter="fade">
                                      <p:cBhvr>
                                        <p:cTn id="49" dur="500"/>
                                        <p:tgtEl>
                                          <p:spTgt spid="75873"/>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53" presetClass="entr" presetSubtype="0" fill="hold" nodeType="clickEffect">
                                  <p:stCondLst>
                                    <p:cond delay="0"/>
                                  </p:stCondLst>
                                  <p:childTnLst>
                                    <p:set>
                                      <p:cBhvr>
                                        <p:cTn id="53" dur="1" fill="hold">
                                          <p:stCondLst>
                                            <p:cond delay="0"/>
                                          </p:stCondLst>
                                        </p:cTn>
                                        <p:tgtEl>
                                          <p:spTgt spid="59"/>
                                        </p:tgtEl>
                                        <p:attrNameLst>
                                          <p:attrName>style.visibility</p:attrName>
                                        </p:attrNameLst>
                                      </p:cBhvr>
                                      <p:to>
                                        <p:strVal val="visible"/>
                                      </p:to>
                                    </p:set>
                                    <p:anim calcmode="lin" valueType="num">
                                      <p:cBhvr>
                                        <p:cTn id="54" dur="500" fill="hold"/>
                                        <p:tgtEl>
                                          <p:spTgt spid="59"/>
                                        </p:tgtEl>
                                        <p:attrNameLst>
                                          <p:attrName>ppt_w</p:attrName>
                                        </p:attrNameLst>
                                      </p:cBhvr>
                                      <p:tavLst>
                                        <p:tav tm="0">
                                          <p:val>
                                            <p:fltVal val="0"/>
                                          </p:val>
                                        </p:tav>
                                        <p:tav tm="100000">
                                          <p:val>
                                            <p:strVal val="#ppt_w"/>
                                          </p:val>
                                        </p:tav>
                                      </p:tavLst>
                                    </p:anim>
                                    <p:anim calcmode="lin" valueType="num">
                                      <p:cBhvr>
                                        <p:cTn id="55" dur="500" fill="hold"/>
                                        <p:tgtEl>
                                          <p:spTgt spid="59"/>
                                        </p:tgtEl>
                                        <p:attrNameLst>
                                          <p:attrName>ppt_h</p:attrName>
                                        </p:attrNameLst>
                                      </p:cBhvr>
                                      <p:tavLst>
                                        <p:tav tm="0">
                                          <p:val>
                                            <p:fltVal val="0"/>
                                          </p:val>
                                        </p:tav>
                                        <p:tav tm="100000">
                                          <p:val>
                                            <p:strVal val="#ppt_h"/>
                                          </p:val>
                                        </p:tav>
                                      </p:tavLst>
                                    </p:anim>
                                    <p:animEffect transition="in" filter="fade">
                                      <p:cBhvr>
                                        <p:cTn id="5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1" grpId="0"/>
      <p:bldP spid="21559" grpId="0"/>
      <p:bldP spid="2156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21" name="Прямоугольник 20"/>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482"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9DF2978B-35A8-4769-94E7-6AB5CAD66C5A}" type="slidenum">
              <a:rPr lang="ru-RU" altLang="ru-RU" sz="1200" smtClean="0">
                <a:latin typeface="Arial Black" panose="020B0A04020102020204" pitchFamily="34" charset="0"/>
              </a:rPr>
              <a:pPr algn="ctr"/>
              <a:t>17</a:t>
            </a:fld>
            <a:endParaRPr lang="ru-RU" altLang="ru-RU" sz="1200" smtClean="0">
              <a:latin typeface="Arial Black" panose="020B0A04020102020204" pitchFamily="34" charset="0"/>
            </a:endParaRPr>
          </a:p>
        </p:txBody>
      </p:sp>
      <p:sp>
        <p:nvSpPr>
          <p:cNvPr id="20483" name="TextBox 2"/>
          <p:cNvSpPr txBox="1">
            <a:spLocks noChangeArrowheads="1"/>
          </p:cNvSpPr>
          <p:nvPr/>
        </p:nvSpPr>
        <p:spPr bwMode="auto">
          <a:xfrm>
            <a:off x="896938" y="509588"/>
            <a:ext cx="81933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lvl="1" indent="0" eaLnBrk="1" hangingPunct="1">
              <a:buFont typeface="Arial" panose="020B0604020202020204" pitchFamily="34" charset="0"/>
              <a:buNone/>
            </a:pPr>
            <a:r>
              <a:rPr lang="ru-RU" altLang="ru-RU" sz="2400" b="1" dirty="0"/>
              <a:t>Дискретизация узкополосных сигналов</a:t>
            </a:r>
            <a:endParaRPr lang="ru-RU" altLang="ru-RU" sz="2400" dirty="0"/>
          </a:p>
        </p:txBody>
      </p:sp>
      <p:pic>
        <p:nvPicPr>
          <p:cNvPr id="20484" name="Рисунок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0938" y="1358900"/>
            <a:ext cx="55245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Box 6"/>
          <p:cNvSpPr txBox="1">
            <a:spLocks noChangeArrowheads="1"/>
          </p:cNvSpPr>
          <p:nvPr/>
        </p:nvSpPr>
        <p:spPr bwMode="auto">
          <a:xfrm>
            <a:off x="957263" y="2447665"/>
            <a:ext cx="76962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000" dirty="0"/>
              <a:t>спектральная плотность            аналитического сигнала</a:t>
            </a:r>
          </a:p>
          <a:p>
            <a:pPr eaLnBrk="1" hangingPunct="1"/>
            <a:r>
              <a:rPr lang="ru-RU" altLang="ru-RU" sz="2000" dirty="0"/>
              <a:t>отлична от нуля только в полосе частот </a:t>
            </a:r>
          </a:p>
          <a:p>
            <a:pPr eaLnBrk="1" hangingPunct="1"/>
            <a:r>
              <a:rPr lang="ru-RU" altLang="ru-RU" sz="2000" dirty="0"/>
              <a:t>Выберем в качестве средней частоты сигнала среднее арифметическое </a:t>
            </a:r>
          </a:p>
        </p:txBody>
      </p:sp>
      <p:pic>
        <p:nvPicPr>
          <p:cNvPr id="2048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48126" y="2481560"/>
            <a:ext cx="6111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00181" y="2481559"/>
            <a:ext cx="17065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67388" y="2777331"/>
            <a:ext cx="8826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9"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60123" y="3330041"/>
            <a:ext cx="21082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0" name="TextBox 7"/>
          <p:cNvSpPr txBox="1">
            <a:spLocks noChangeArrowheads="1"/>
          </p:cNvSpPr>
          <p:nvPr/>
        </p:nvSpPr>
        <p:spPr bwMode="auto">
          <a:xfrm>
            <a:off x="942976" y="3857129"/>
            <a:ext cx="5849937"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000" dirty="0"/>
              <a:t>Комплексная огибающая</a:t>
            </a:r>
          </a:p>
          <a:p>
            <a:pPr eaLnBrk="1" hangingPunct="1"/>
            <a:endParaRPr lang="ru-RU" altLang="ru-RU" sz="2400" dirty="0"/>
          </a:p>
          <a:p>
            <a:pPr eaLnBrk="1" hangingPunct="1"/>
            <a:r>
              <a:rPr lang="ru-RU" altLang="ru-RU" sz="2000" dirty="0"/>
              <a:t>имеет спектральную плотность</a:t>
            </a:r>
          </a:p>
          <a:p>
            <a:pPr eaLnBrk="1" hangingPunct="1"/>
            <a:endParaRPr lang="ru-RU" altLang="ru-RU" sz="2000" dirty="0"/>
          </a:p>
          <a:p>
            <a:pPr eaLnBrk="1" hangingPunct="1"/>
            <a:r>
              <a:rPr lang="ru-RU" altLang="ru-RU" sz="2000" dirty="0"/>
              <a:t>сосредоточенную в полосе                  ,  где</a:t>
            </a:r>
          </a:p>
        </p:txBody>
      </p:sp>
      <p:pic>
        <p:nvPicPr>
          <p:cNvPr id="20491"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177417" y="3780872"/>
            <a:ext cx="22812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2" name="Picture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943556" y="4550520"/>
            <a:ext cx="177165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3" name="Picture 1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353719" y="5110163"/>
            <a:ext cx="105410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4" name="Picture 11"/>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426200" y="5108575"/>
            <a:ext cx="1890713"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5" name="Рисунок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0938" y="5984875"/>
            <a:ext cx="55245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Полилиния 2"/>
          <p:cNvSpPr/>
          <p:nvPr/>
        </p:nvSpPr>
        <p:spPr>
          <a:xfrm>
            <a:off x="4805363" y="5667375"/>
            <a:ext cx="584200" cy="1001713"/>
          </a:xfrm>
          <a:custGeom>
            <a:avLst/>
            <a:gdLst>
              <a:gd name="connsiteX0" fmla="*/ 0 w 1078787"/>
              <a:gd name="connsiteY0" fmla="*/ 1002267 h 1002267"/>
              <a:gd name="connsiteX1" fmla="*/ 102742 w 1078787"/>
              <a:gd name="connsiteY1" fmla="*/ 385817 h 1002267"/>
              <a:gd name="connsiteX2" fmla="*/ 246580 w 1078787"/>
              <a:gd name="connsiteY2" fmla="*/ 36496 h 1002267"/>
              <a:gd name="connsiteX3" fmla="*/ 493160 w 1078787"/>
              <a:gd name="connsiteY3" fmla="*/ 118689 h 1002267"/>
              <a:gd name="connsiteX4" fmla="*/ 1078787 w 1078787"/>
              <a:gd name="connsiteY4" fmla="*/ 991993 h 1002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787" h="1002267">
                <a:moveTo>
                  <a:pt x="0" y="1002267"/>
                </a:moveTo>
                <a:cubicBezTo>
                  <a:pt x="30822" y="774523"/>
                  <a:pt x="61645" y="546779"/>
                  <a:pt x="102742" y="385817"/>
                </a:cubicBezTo>
                <a:cubicBezTo>
                  <a:pt x="143839" y="224855"/>
                  <a:pt x="181510" y="81017"/>
                  <a:pt x="246580" y="36496"/>
                </a:cubicBezTo>
                <a:cubicBezTo>
                  <a:pt x="311650" y="-8025"/>
                  <a:pt x="354459" y="-40561"/>
                  <a:pt x="493160" y="118689"/>
                </a:cubicBezTo>
                <a:cubicBezTo>
                  <a:pt x="631861" y="277938"/>
                  <a:pt x="855324" y="634965"/>
                  <a:pt x="1078787" y="991993"/>
                </a:cubicBezTo>
              </a:path>
            </a:pathLst>
          </a:cu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cxnSp>
        <p:nvCxnSpPr>
          <p:cNvPr id="5" name="Прямая соединительная линия 4"/>
          <p:cNvCxnSpPr/>
          <p:nvPr/>
        </p:nvCxnSpPr>
        <p:spPr>
          <a:xfrm flipV="1">
            <a:off x="5097463" y="5495925"/>
            <a:ext cx="0" cy="1173163"/>
          </a:xfrm>
          <a:prstGeom prst="line">
            <a:avLst/>
          </a:prstGeom>
          <a:ln w="19050">
            <a:solidFill>
              <a:schemeClr val="accent3">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0498" name="Объект 5"/>
          <p:cNvGraphicFramePr>
            <a:graphicFrameLocks noChangeAspect="1"/>
          </p:cNvGraphicFramePr>
          <p:nvPr/>
        </p:nvGraphicFramePr>
        <p:xfrm>
          <a:off x="4491038" y="6705600"/>
          <a:ext cx="469900" cy="355600"/>
        </p:xfrm>
        <a:graphic>
          <a:graphicData uri="http://schemas.openxmlformats.org/presentationml/2006/ole">
            <mc:AlternateContent xmlns:mc="http://schemas.openxmlformats.org/markup-compatibility/2006">
              <mc:Choice xmlns:v="urn:schemas-microsoft-com:vml" Requires="v">
                <p:oleObj spid="_x0000_s20519" name="Equation" r:id="rId13" imgW="317225" imgH="241091" progId="Equation.DSMT4">
                  <p:embed/>
                </p:oleObj>
              </mc:Choice>
              <mc:Fallback>
                <p:oleObj name="Equation" r:id="rId13" imgW="317225" imgH="241091" progId="Equation.DSMT4">
                  <p:embed/>
                  <p:pic>
                    <p:nvPicPr>
                      <p:cNvPr id="0" name="Объект 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491038" y="6705600"/>
                        <a:ext cx="4699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499" name="Объект 6"/>
          <p:cNvGraphicFramePr>
            <a:graphicFrameLocks noChangeAspect="1"/>
          </p:cNvGraphicFramePr>
          <p:nvPr/>
        </p:nvGraphicFramePr>
        <p:xfrm>
          <a:off x="5302250" y="6705600"/>
          <a:ext cx="303213" cy="339725"/>
        </p:xfrm>
        <a:graphic>
          <a:graphicData uri="http://schemas.openxmlformats.org/presentationml/2006/ole">
            <mc:AlternateContent xmlns:mc="http://schemas.openxmlformats.org/markup-compatibility/2006">
              <mc:Choice xmlns:v="urn:schemas-microsoft-com:vml" Requires="v">
                <p:oleObj spid="_x0000_s20520" name="Equation" r:id="rId15" imgW="215713" imgH="241091" progId="Equation.DSMT4">
                  <p:embed/>
                </p:oleObj>
              </mc:Choice>
              <mc:Fallback>
                <p:oleObj name="Equation" r:id="rId15" imgW="215713" imgH="241091" progId="Equation.DSMT4">
                  <p:embed/>
                  <p:pic>
                    <p:nvPicPr>
                      <p:cNvPr id="0" name="Объект 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302250" y="6705600"/>
                        <a:ext cx="3032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10" name="Прямоугольник 9"/>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506"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BCBEC1EC-E647-4913-9AD8-67EFB6645390}" type="slidenum">
              <a:rPr lang="ru-RU" altLang="ru-RU" sz="1200" smtClean="0">
                <a:latin typeface="Arial Black" panose="020B0A04020102020204" pitchFamily="34" charset="0"/>
              </a:rPr>
              <a:pPr algn="ctr"/>
              <a:t>18</a:t>
            </a:fld>
            <a:endParaRPr lang="ru-RU" altLang="ru-RU" sz="1200" smtClean="0">
              <a:latin typeface="Arial Black" panose="020B0A04020102020204" pitchFamily="34" charset="0"/>
            </a:endParaRPr>
          </a:p>
        </p:txBody>
      </p:sp>
      <p:sp>
        <p:nvSpPr>
          <p:cNvPr id="21507" name="TextBox 2"/>
          <p:cNvSpPr txBox="1">
            <a:spLocks noChangeArrowheads="1"/>
          </p:cNvSpPr>
          <p:nvPr/>
        </p:nvSpPr>
        <p:spPr bwMode="auto">
          <a:xfrm>
            <a:off x="1520825" y="944563"/>
            <a:ext cx="7021513" cy="313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a:t>Комплексная огибающая         имеет финитную спектральную плотность, поэтому </a:t>
            </a:r>
          </a:p>
          <a:p>
            <a:pPr eaLnBrk="1" hangingPunct="1"/>
            <a:endParaRPr lang="ru-RU" altLang="ru-RU"/>
          </a:p>
          <a:p>
            <a:pPr eaLnBrk="1" hangingPunct="1"/>
            <a:endParaRPr lang="ru-RU" altLang="ru-RU"/>
          </a:p>
          <a:p>
            <a:pPr eaLnBrk="1" hangingPunct="1"/>
            <a:endParaRPr lang="ru-RU" altLang="ru-RU"/>
          </a:p>
          <a:p>
            <a:pPr eaLnBrk="1" hangingPunct="1"/>
            <a:endParaRPr lang="ru-RU" altLang="ru-RU"/>
          </a:p>
          <a:p>
            <a:pPr eaLnBrk="1" hangingPunct="1"/>
            <a:endParaRPr lang="ru-RU" altLang="ru-RU"/>
          </a:p>
          <a:p>
            <a:pPr eaLnBrk="1" hangingPunct="1"/>
            <a:endParaRPr lang="ru-RU" altLang="ru-RU"/>
          </a:p>
          <a:p>
            <a:pPr eaLnBrk="1" hangingPunct="1"/>
            <a:endParaRPr lang="ru-RU" altLang="ru-RU"/>
          </a:p>
          <a:p>
            <a:pPr eaLnBrk="1" hangingPunct="1"/>
            <a:endParaRPr lang="ru-RU" altLang="ru-RU"/>
          </a:p>
          <a:p>
            <a:pPr eaLnBrk="1" hangingPunct="1"/>
            <a:r>
              <a:rPr lang="ru-RU" altLang="ru-RU"/>
              <a:t>где  </a:t>
            </a:r>
          </a:p>
        </p:txBody>
      </p:sp>
      <p:pic>
        <p:nvPicPr>
          <p:cNvPr id="2150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38638" y="954088"/>
            <a:ext cx="447675"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93938" y="1476375"/>
            <a:ext cx="5038725" cy="18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97100" y="3617913"/>
            <a:ext cx="379571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1" name="TextBox 3"/>
          <p:cNvSpPr txBox="1">
            <a:spLocks noChangeArrowheads="1"/>
          </p:cNvSpPr>
          <p:nvPr/>
        </p:nvSpPr>
        <p:spPr bwMode="auto">
          <a:xfrm>
            <a:off x="1520825" y="4275138"/>
            <a:ext cx="49958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a:t>Аналитический сигнал </a:t>
            </a:r>
          </a:p>
        </p:txBody>
      </p:sp>
      <p:pic>
        <p:nvPicPr>
          <p:cNvPr id="21512"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12888" y="4783138"/>
            <a:ext cx="7854950" cy="180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10" name="Прямоугольник 9"/>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530"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65A6ABAC-D6C7-4908-B8BA-58B0330BFE00}" type="slidenum">
              <a:rPr lang="ru-RU" altLang="ru-RU" sz="1200" smtClean="0">
                <a:latin typeface="Arial Black" panose="020B0A04020102020204" pitchFamily="34" charset="0"/>
              </a:rPr>
              <a:pPr algn="ctr"/>
              <a:t>19</a:t>
            </a:fld>
            <a:endParaRPr lang="ru-RU" altLang="ru-RU" sz="1200" smtClean="0">
              <a:latin typeface="Arial Black" panose="020B0A04020102020204" pitchFamily="34" charset="0"/>
            </a:endParaRPr>
          </a:p>
        </p:txBody>
      </p:sp>
      <p:sp>
        <p:nvSpPr>
          <p:cNvPr id="22531" name="TextBox 3"/>
          <p:cNvSpPr txBox="1">
            <a:spLocks noChangeArrowheads="1"/>
          </p:cNvSpPr>
          <p:nvPr/>
        </p:nvSpPr>
        <p:spPr bwMode="auto">
          <a:xfrm>
            <a:off x="1431925" y="841375"/>
            <a:ext cx="49942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a:t>Аналитический сигнал </a:t>
            </a:r>
          </a:p>
        </p:txBody>
      </p:sp>
      <p:pic>
        <p:nvPicPr>
          <p:cNvPr id="2253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6738" y="765175"/>
            <a:ext cx="6991350" cy="160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76425" y="2519363"/>
            <a:ext cx="6951663" cy="166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TextBox 4"/>
          <p:cNvSpPr txBox="1">
            <a:spLocks noChangeArrowheads="1"/>
          </p:cNvSpPr>
          <p:nvPr/>
        </p:nvSpPr>
        <p:spPr bwMode="auto">
          <a:xfrm>
            <a:off x="1433513" y="2371725"/>
            <a:ext cx="4635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a:t>Узкополосный сигнал</a:t>
            </a:r>
          </a:p>
        </p:txBody>
      </p:sp>
      <p:sp>
        <p:nvSpPr>
          <p:cNvPr id="22535" name="TextBox 5"/>
          <p:cNvSpPr txBox="1">
            <a:spLocks noChangeArrowheads="1"/>
          </p:cNvSpPr>
          <p:nvPr/>
        </p:nvSpPr>
        <p:spPr bwMode="auto">
          <a:xfrm>
            <a:off x="1566863" y="4184650"/>
            <a:ext cx="65690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a:t>Заменяя комплексную огибающую её представлением через квадратурные компоненты, получим</a:t>
            </a:r>
          </a:p>
          <a:p>
            <a:pPr eaLnBrk="1" hangingPunct="1"/>
            <a:endParaRPr lang="ru-RU" altLang="ru-RU"/>
          </a:p>
        </p:txBody>
      </p:sp>
      <p:pic>
        <p:nvPicPr>
          <p:cNvPr id="22536"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55763" y="4905375"/>
            <a:ext cx="7369175" cy="166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3" name="Прямоугольник 2"/>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23" name="Номер слайда 1"/>
          <p:cNvSpPr>
            <a:spLocks noGrp="1"/>
          </p:cNvSpPr>
          <p:nvPr>
            <p:ph type="sldNum" sz="quarter" idx="12"/>
          </p:nvPr>
        </p:nvSpPr>
        <p:spPr bwMode="auto">
          <a:xfrm>
            <a:off x="3897313" y="6707188"/>
            <a:ext cx="2895600" cy="184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016C4BDB-EDF9-4938-A729-9821C9058A87}" type="slidenum">
              <a:rPr lang="ru-RU" altLang="ru-RU" sz="1200" smtClean="0">
                <a:latin typeface="Arial Black" panose="020B0A04020102020204" pitchFamily="34" charset="0"/>
              </a:rPr>
              <a:pPr algn="ctr"/>
              <a:t>2</a:t>
            </a:fld>
            <a:endParaRPr lang="ru-RU" altLang="ru-RU" sz="1200" smtClean="0">
              <a:latin typeface="Arial Black" panose="020B0A04020102020204" pitchFamily="34" charset="0"/>
            </a:endParaRPr>
          </a:p>
        </p:txBody>
      </p:sp>
      <p:sp>
        <p:nvSpPr>
          <p:cNvPr id="5124" name="TextBox 2"/>
          <p:cNvSpPr txBox="1">
            <a:spLocks noChangeArrowheads="1"/>
          </p:cNvSpPr>
          <p:nvPr/>
        </p:nvSpPr>
        <p:spPr bwMode="auto">
          <a:xfrm>
            <a:off x="1184275" y="725488"/>
            <a:ext cx="848201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800"/>
              <a:t>Дискретные сигналы получаются из аналоговых при дискретизации</a:t>
            </a:r>
          </a:p>
        </p:txBody>
      </p:sp>
      <p:sp>
        <p:nvSpPr>
          <p:cNvPr id="2" name="Прямоугольник 1"/>
          <p:cNvSpPr/>
          <p:nvPr/>
        </p:nvSpPr>
        <p:spPr>
          <a:xfrm>
            <a:off x="3835400" y="2225675"/>
            <a:ext cx="2114550" cy="10795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cxnSp>
        <p:nvCxnSpPr>
          <p:cNvPr id="4" name="Прямая со стрелкой 3"/>
          <p:cNvCxnSpPr>
            <a:endCxn id="2" idx="1"/>
          </p:cNvCxnSpPr>
          <p:nvPr/>
        </p:nvCxnSpPr>
        <p:spPr>
          <a:xfrm>
            <a:off x="2752725" y="2765425"/>
            <a:ext cx="1082675" cy="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p:nvPr/>
        </p:nvCxnSpPr>
        <p:spPr>
          <a:xfrm>
            <a:off x="5949950" y="2765425"/>
            <a:ext cx="1081088" cy="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128" name="TextBox 4"/>
          <p:cNvSpPr txBox="1">
            <a:spLocks noChangeArrowheads="1"/>
          </p:cNvSpPr>
          <p:nvPr/>
        </p:nvSpPr>
        <p:spPr bwMode="auto">
          <a:xfrm>
            <a:off x="3970338" y="2270125"/>
            <a:ext cx="1890712"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ru-RU" altLang="ru-RU"/>
              <a:t>Идеальный </a:t>
            </a:r>
          </a:p>
          <a:p>
            <a:pPr algn="ctr" eaLnBrk="1" hangingPunct="1"/>
            <a:r>
              <a:rPr lang="ru-RU" altLang="ru-RU"/>
              <a:t>дискретизатор</a:t>
            </a:r>
          </a:p>
          <a:p>
            <a:pPr algn="ctr" eaLnBrk="1" hangingPunct="1"/>
            <a:endParaRPr lang="ru-RU" altLang="ru-RU" i="1"/>
          </a:p>
        </p:txBody>
      </p:sp>
      <p:sp>
        <p:nvSpPr>
          <p:cNvPr id="5129" name="Rectangle 1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5130" name="Объект 6"/>
          <p:cNvGraphicFramePr>
            <a:graphicFrameLocks noChangeAspect="1"/>
          </p:cNvGraphicFramePr>
          <p:nvPr/>
        </p:nvGraphicFramePr>
        <p:xfrm>
          <a:off x="2393950" y="2179638"/>
          <a:ext cx="817563" cy="552450"/>
        </p:xfrm>
        <a:graphic>
          <a:graphicData uri="http://schemas.openxmlformats.org/presentationml/2006/ole">
            <mc:AlternateContent xmlns:mc="http://schemas.openxmlformats.org/markup-compatibility/2006">
              <mc:Choice xmlns:v="urn:schemas-microsoft-com:vml" Requires="v">
                <p:oleObj spid="_x0000_s5206" name="Equation" r:id="rId4" imgW="355446" imgH="228501" progId="Equation.DSMT4">
                  <p:embed/>
                </p:oleObj>
              </mc:Choice>
              <mc:Fallback>
                <p:oleObj name="Equation" r:id="rId4" imgW="355446" imgH="228501" progId="Equation.DSMT4">
                  <p:embed/>
                  <p:pic>
                    <p:nvPicPr>
                      <p:cNvPr id="0" name="Объект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3950" y="2179638"/>
                        <a:ext cx="817563"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31" name="Rectangle 1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5132" name="Объект 8"/>
          <p:cNvGraphicFramePr>
            <a:graphicFrameLocks noChangeAspect="1"/>
          </p:cNvGraphicFramePr>
          <p:nvPr/>
        </p:nvGraphicFramePr>
        <p:xfrm>
          <a:off x="6535738" y="2124075"/>
          <a:ext cx="2297112" cy="596900"/>
        </p:xfrm>
        <a:graphic>
          <a:graphicData uri="http://schemas.openxmlformats.org/presentationml/2006/ole">
            <mc:AlternateContent xmlns:mc="http://schemas.openxmlformats.org/markup-compatibility/2006">
              <mc:Choice xmlns:v="urn:schemas-microsoft-com:vml" Requires="v">
                <p:oleObj spid="_x0000_s5207" name="Equation" r:id="rId6" imgW="990170" imgH="253890" progId="Equation.DSMT4">
                  <p:embed/>
                </p:oleObj>
              </mc:Choice>
              <mc:Fallback>
                <p:oleObj name="Equation" r:id="rId6" imgW="990170" imgH="253890" progId="Equation.DSMT4">
                  <p:embed/>
                  <p:pic>
                    <p:nvPicPr>
                      <p:cNvPr id="0" name="Объект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35738" y="2124075"/>
                        <a:ext cx="2297112"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133" name="Объект 9"/>
          <p:cNvGraphicFramePr>
            <a:graphicFrameLocks noChangeAspect="1"/>
          </p:cNvGraphicFramePr>
          <p:nvPr/>
        </p:nvGraphicFramePr>
        <p:xfrm>
          <a:off x="4832350" y="2884488"/>
          <a:ext cx="358775" cy="430212"/>
        </p:xfrm>
        <a:graphic>
          <a:graphicData uri="http://schemas.openxmlformats.org/presentationml/2006/ole">
            <mc:AlternateContent xmlns:mc="http://schemas.openxmlformats.org/markup-compatibility/2006">
              <mc:Choice xmlns:v="urn:schemas-microsoft-com:vml" Requires="v">
                <p:oleObj spid="_x0000_s5208" name="Equation" r:id="rId8" imgW="190500" imgH="228600" progId="Equation.DSMT4">
                  <p:embed/>
                </p:oleObj>
              </mc:Choice>
              <mc:Fallback>
                <p:oleObj name="Equation" r:id="rId8" imgW="190500" imgH="228600" progId="Equation.DSMT4">
                  <p:embed/>
                  <p:pic>
                    <p:nvPicPr>
                      <p:cNvPr id="0" name="Объект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32350" y="2884488"/>
                        <a:ext cx="3587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34" name="Rectangle 1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5135" name="Объект 11"/>
          <p:cNvGraphicFramePr>
            <a:graphicFrameLocks noChangeAspect="1"/>
          </p:cNvGraphicFramePr>
          <p:nvPr/>
        </p:nvGraphicFramePr>
        <p:xfrm>
          <a:off x="2220913" y="2954338"/>
          <a:ext cx="1106487" cy="579437"/>
        </p:xfrm>
        <a:graphic>
          <a:graphicData uri="http://schemas.openxmlformats.org/presentationml/2006/ole">
            <mc:AlternateContent xmlns:mc="http://schemas.openxmlformats.org/markup-compatibility/2006">
              <mc:Choice xmlns:v="urn:schemas-microsoft-com:vml" Requires="v">
                <p:oleObj spid="_x0000_s5209" name="Equation" r:id="rId10" imgW="469900" imgH="228600" progId="Equation.DSMT4">
                  <p:embed/>
                </p:oleObj>
              </mc:Choice>
              <mc:Fallback>
                <p:oleObj name="Equation" r:id="rId10" imgW="469900" imgH="228600" progId="Equation.DSMT4">
                  <p:embed/>
                  <p:pic>
                    <p:nvPicPr>
                      <p:cNvPr id="0" name="Объект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20913" y="2954338"/>
                        <a:ext cx="1106487"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36" name="Rectangle 1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5137" name="Объект 13"/>
          <p:cNvGraphicFramePr>
            <a:graphicFrameLocks noChangeAspect="1"/>
          </p:cNvGraphicFramePr>
          <p:nvPr/>
        </p:nvGraphicFramePr>
        <p:xfrm>
          <a:off x="6578600" y="2854325"/>
          <a:ext cx="1000125" cy="517525"/>
        </p:xfrm>
        <a:graphic>
          <a:graphicData uri="http://schemas.openxmlformats.org/presentationml/2006/ole">
            <mc:AlternateContent xmlns:mc="http://schemas.openxmlformats.org/markup-compatibility/2006">
              <mc:Choice xmlns:v="urn:schemas-microsoft-com:vml" Requires="v">
                <p:oleObj spid="_x0000_s5210" name="Equation" r:id="rId12" imgW="520474" imgH="266584" progId="Equation.DSMT4">
                  <p:embed/>
                </p:oleObj>
              </mc:Choice>
              <mc:Fallback>
                <p:oleObj name="Equation" r:id="rId12" imgW="520474" imgH="266584" progId="Equation.DSMT4">
                  <p:embed/>
                  <p:pic>
                    <p:nvPicPr>
                      <p:cNvPr id="0" name="Объект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578600" y="2854325"/>
                        <a:ext cx="10001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38" name="TextBox 15"/>
          <p:cNvSpPr txBox="1">
            <a:spLocks noChangeArrowheads="1"/>
          </p:cNvSpPr>
          <p:nvPr/>
        </p:nvSpPr>
        <p:spPr bwMode="auto">
          <a:xfrm>
            <a:off x="855663" y="3770313"/>
            <a:ext cx="9170987"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800"/>
              <a:t>Взаимосвязь аналогового сигнала и его спектральной плотности определяется парой преобразований Фурье непрерывного времени (НВПФ)</a:t>
            </a:r>
          </a:p>
        </p:txBody>
      </p:sp>
      <p:sp>
        <p:nvSpPr>
          <p:cNvPr id="5139" name="Rectangle 21"/>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5140" name="Объект 18"/>
          <p:cNvGraphicFramePr>
            <a:graphicFrameLocks noChangeAspect="1"/>
          </p:cNvGraphicFramePr>
          <p:nvPr/>
        </p:nvGraphicFramePr>
        <p:xfrm>
          <a:off x="1127125" y="5148263"/>
          <a:ext cx="3884613" cy="1295400"/>
        </p:xfrm>
        <a:graphic>
          <a:graphicData uri="http://schemas.openxmlformats.org/presentationml/2006/ole">
            <mc:AlternateContent xmlns:mc="http://schemas.openxmlformats.org/markup-compatibility/2006">
              <mc:Choice xmlns:v="urn:schemas-microsoft-com:vml" Requires="v">
                <p:oleObj spid="_x0000_s5211" name="Equation" r:id="rId14" imgW="1828800" imgH="609600" progId="Equation.DSMT4">
                  <p:embed/>
                </p:oleObj>
              </mc:Choice>
              <mc:Fallback>
                <p:oleObj name="Equation" r:id="rId14" imgW="1828800" imgH="609600" progId="Equation.DSMT4">
                  <p:embed/>
                  <p:pic>
                    <p:nvPicPr>
                      <p:cNvPr id="0" name="Объект 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127125" y="5148263"/>
                        <a:ext cx="3884613" cy="12954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41" name="Rectangle 2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5142" name="Объект 20"/>
          <p:cNvGraphicFramePr>
            <a:graphicFrameLocks noChangeAspect="1"/>
          </p:cNvGraphicFramePr>
          <p:nvPr/>
        </p:nvGraphicFramePr>
        <p:xfrm>
          <a:off x="5418138" y="5148263"/>
          <a:ext cx="4452937" cy="1295400"/>
        </p:xfrm>
        <a:graphic>
          <a:graphicData uri="http://schemas.openxmlformats.org/presentationml/2006/ole">
            <mc:AlternateContent xmlns:mc="http://schemas.openxmlformats.org/markup-compatibility/2006">
              <mc:Choice xmlns:v="urn:schemas-microsoft-com:vml" Requires="v">
                <p:oleObj spid="_x0000_s5212" name="Equation" r:id="rId16" imgW="2082800" imgH="609600" progId="Equation.DSMT4">
                  <p:embed/>
                </p:oleObj>
              </mc:Choice>
              <mc:Fallback>
                <p:oleObj name="Equation" r:id="rId16" imgW="2082800" imgH="609600" progId="Equation.DSMT4">
                  <p:embed/>
                  <p:pic>
                    <p:nvPicPr>
                      <p:cNvPr id="0" name="Объект 2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418138" y="5148263"/>
                        <a:ext cx="4452937" cy="1295400"/>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8" name="Прямоугольник 7"/>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554"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8646040C-24F0-4799-8CFB-B31D99766C78}" type="slidenum">
              <a:rPr lang="ru-RU" altLang="ru-RU" sz="1200" smtClean="0">
                <a:latin typeface="Arial Black" panose="020B0A04020102020204" pitchFamily="34" charset="0"/>
              </a:rPr>
              <a:pPr algn="ctr"/>
              <a:t>20</a:t>
            </a:fld>
            <a:endParaRPr lang="ru-RU" altLang="ru-RU" sz="1200" smtClean="0">
              <a:latin typeface="Arial Black" panose="020B0A04020102020204" pitchFamily="34" charset="0"/>
            </a:endParaRPr>
          </a:p>
        </p:txBody>
      </p:sp>
      <p:pic>
        <p:nvPicPr>
          <p:cNvPr id="2355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5763" y="898525"/>
            <a:ext cx="6975475" cy="157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81188" y="2700338"/>
            <a:ext cx="6705600"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67200" y="3554413"/>
            <a:ext cx="2436813" cy="162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44663" y="5084763"/>
            <a:ext cx="725805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10" name="Прямоугольник 9"/>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8"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ED9DDC12-7E12-4076-B88D-F5D5AFAD25BC}" type="slidenum">
              <a:rPr lang="ru-RU" altLang="ru-RU" sz="1200" smtClean="0">
                <a:latin typeface="Arial Black" panose="020B0A04020102020204" pitchFamily="34" charset="0"/>
              </a:rPr>
              <a:pPr algn="ctr"/>
              <a:t>21</a:t>
            </a:fld>
            <a:endParaRPr lang="ru-RU" altLang="ru-RU" sz="1200" smtClean="0">
              <a:latin typeface="Arial Black" panose="020B0A04020102020204" pitchFamily="34" charset="0"/>
            </a:endParaRPr>
          </a:p>
        </p:txBody>
      </p:sp>
      <p:pic>
        <p:nvPicPr>
          <p:cNvPr id="2457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5763" y="900113"/>
            <a:ext cx="5126037" cy="141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0"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33713" y="4140200"/>
            <a:ext cx="4429125"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06688" y="2741613"/>
            <a:ext cx="4933950"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7413" y="5894388"/>
            <a:ext cx="4933950"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авая фигурная скобка 3"/>
          <p:cNvSpPr/>
          <p:nvPr/>
        </p:nvSpPr>
        <p:spPr>
          <a:xfrm rot="5400000">
            <a:off x="4941888" y="1009650"/>
            <a:ext cx="314325" cy="2924175"/>
          </a:xfrm>
          <a:prstGeom prst="rightBrace">
            <a:avLst>
              <a:gd name="adj1" fmla="val 0"/>
              <a:gd name="adj2" fmla="val 50000"/>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ru-RU"/>
          </a:p>
        </p:txBody>
      </p:sp>
      <p:sp>
        <p:nvSpPr>
          <p:cNvPr id="11" name="Правая фигурная скобка 10"/>
          <p:cNvSpPr/>
          <p:nvPr/>
        </p:nvSpPr>
        <p:spPr>
          <a:xfrm rot="5400000">
            <a:off x="5820569" y="4172744"/>
            <a:ext cx="315913" cy="2924175"/>
          </a:xfrm>
          <a:prstGeom prst="rightBrace">
            <a:avLst>
              <a:gd name="adj1" fmla="val 0"/>
              <a:gd name="adj2" fmla="val 50000"/>
            </a:avLst>
          </a:prstGeom>
          <a:ln>
            <a:solidFill>
              <a:srgbClr val="0033CC"/>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ru-RU"/>
          </a:p>
        </p:txBody>
      </p:sp>
    </p:spTree>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10" name="Прямоугольник 9"/>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606" name="TextBox 2"/>
          <p:cNvSpPr txBox="1">
            <a:spLocks noChangeArrowheads="1"/>
          </p:cNvSpPr>
          <p:nvPr/>
        </p:nvSpPr>
        <p:spPr bwMode="auto">
          <a:xfrm>
            <a:off x="737394" y="4724400"/>
            <a:ext cx="9217024"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Однако существует другой способ дискретизации, не требующий переноса спектра, когда периодически берутся пары отсчётов исходного высокочастотного (узкополосного) сигнала, причём отсчёты в паре должны быть сдвинуты друг относительно друга на величину           , то есть на четверть периода колебания средней частоты </a:t>
            </a:r>
          </a:p>
        </p:txBody>
      </p:sp>
      <p:sp>
        <p:nvSpPr>
          <p:cNvPr id="25602" name="Номер слайда 1"/>
          <p:cNvSpPr>
            <a:spLocks noGrp="1"/>
          </p:cNvSpPr>
          <p:nvPr>
            <p:ph type="sldNum" sz="quarter" idx="12"/>
          </p:nvPr>
        </p:nvSpPr>
        <p:spPr bwMode="auto">
          <a:xfrm>
            <a:off x="3977754" y="727710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14F9E942-4744-4F21-BF5D-2486DA16708B}" type="slidenum">
              <a:rPr lang="ru-RU" altLang="ru-RU" sz="1200" smtClean="0">
                <a:latin typeface="Arial Black" panose="020B0A04020102020204" pitchFamily="34" charset="0"/>
              </a:rPr>
              <a:pPr algn="ctr"/>
              <a:t>22</a:t>
            </a:fld>
            <a:endParaRPr lang="ru-RU" altLang="ru-RU" sz="1200" dirty="0" smtClean="0">
              <a:latin typeface="Arial Black" panose="020B0A04020102020204" pitchFamily="34" charset="0"/>
            </a:endParaRPr>
          </a:p>
        </p:txBody>
      </p:sp>
      <p:sp>
        <p:nvSpPr>
          <p:cNvPr id="25603" name="TextBox 4"/>
          <p:cNvSpPr txBox="1">
            <a:spLocks noChangeArrowheads="1"/>
          </p:cNvSpPr>
          <p:nvPr/>
        </p:nvSpPr>
        <p:spPr bwMode="auto">
          <a:xfrm>
            <a:off x="665386" y="533400"/>
            <a:ext cx="928903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Итак, исходный аналоговый узкополосный сигнал может быть точно восстановлен по отсчётам его квадратурных компонент, взятым с шагом </a:t>
            </a:r>
            <a:r>
              <a:rPr lang="ru-RU" altLang="ru-RU" sz="2400" dirty="0" smtClean="0"/>
              <a:t>                       , средняя </a:t>
            </a:r>
            <a:r>
              <a:rPr lang="ru-RU" altLang="ru-RU" sz="2400" dirty="0"/>
              <a:t>частота для восстановления должна быть известна.   </a:t>
            </a:r>
          </a:p>
        </p:txBody>
      </p:sp>
      <p:pic>
        <p:nvPicPr>
          <p:cNvPr id="2560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85666" y="1296521"/>
            <a:ext cx="1779587"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02025" y="1904225"/>
            <a:ext cx="4606751" cy="295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61930" y="6228109"/>
            <a:ext cx="792088" cy="47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8"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26026" y="6644745"/>
            <a:ext cx="16827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16" name="Прямоугольник 15"/>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626" name="Номер слайда 1"/>
          <p:cNvSpPr>
            <a:spLocks noGrp="1"/>
          </p:cNvSpPr>
          <p:nvPr>
            <p:ph type="sldNum" sz="quarter" idx="12"/>
          </p:nvPr>
        </p:nvSpPr>
        <p:spPr bwMode="auto">
          <a:xfrm>
            <a:off x="3989388" y="723953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C41AF98E-B0B6-4634-9EBF-3FC845CB3438}" type="slidenum">
              <a:rPr lang="ru-RU" altLang="ru-RU" sz="1200" smtClean="0">
                <a:latin typeface="Arial Black" panose="020B0A04020102020204" pitchFamily="34" charset="0"/>
              </a:rPr>
              <a:pPr algn="ctr"/>
              <a:t>23</a:t>
            </a:fld>
            <a:endParaRPr lang="ru-RU" altLang="ru-RU" sz="1200" dirty="0" smtClean="0">
              <a:latin typeface="Arial Black" panose="020B0A04020102020204" pitchFamily="34" charset="0"/>
            </a:endParaRPr>
          </a:p>
        </p:txBody>
      </p:sp>
      <p:pic>
        <p:nvPicPr>
          <p:cNvPr id="2662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02124" y="503685"/>
            <a:ext cx="4365625"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TextBox 2"/>
          <p:cNvSpPr txBox="1">
            <a:spLocks noChangeArrowheads="1"/>
          </p:cNvSpPr>
          <p:nvPr/>
        </p:nvSpPr>
        <p:spPr bwMode="auto">
          <a:xfrm>
            <a:off x="755650" y="467469"/>
            <a:ext cx="60753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Узкополосный сигнал</a:t>
            </a:r>
          </a:p>
        </p:txBody>
      </p:sp>
      <p:sp>
        <p:nvSpPr>
          <p:cNvPr id="26629" name="TextBox 3"/>
          <p:cNvSpPr txBox="1">
            <a:spLocks noChangeArrowheads="1"/>
          </p:cNvSpPr>
          <p:nvPr/>
        </p:nvSpPr>
        <p:spPr bwMode="auto">
          <a:xfrm>
            <a:off x="776197" y="1169992"/>
            <a:ext cx="69754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Умножим сигнал на </a:t>
            </a:r>
            <a:r>
              <a:rPr lang="ru-RU" altLang="ru-RU" sz="2400" dirty="0" err="1"/>
              <a:t>косинусоиду</a:t>
            </a:r>
            <a:r>
              <a:rPr lang="ru-RU" altLang="ru-RU" sz="2400" dirty="0"/>
              <a:t> и подставим </a:t>
            </a:r>
          </a:p>
        </p:txBody>
      </p:sp>
      <p:pic>
        <p:nvPicPr>
          <p:cNvPr id="26630"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99309" y="1191101"/>
            <a:ext cx="504725" cy="50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1"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4387" y="1733010"/>
            <a:ext cx="8392492" cy="976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2"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48226" y="2663393"/>
            <a:ext cx="3496783" cy="92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3" name="TextBox 4"/>
          <p:cNvSpPr txBox="1">
            <a:spLocks noChangeArrowheads="1"/>
          </p:cNvSpPr>
          <p:nvPr/>
        </p:nvSpPr>
        <p:spPr bwMode="auto">
          <a:xfrm>
            <a:off x="755650" y="3512890"/>
            <a:ext cx="877999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Вспомним, что                             , а                        </a:t>
            </a:r>
            <a:r>
              <a:rPr lang="ru-RU" altLang="ru-RU" sz="2400" dirty="0" smtClean="0"/>
              <a:t> </a:t>
            </a:r>
            <a:r>
              <a:rPr lang="ru-RU" altLang="ru-RU" sz="2400" dirty="0"/>
              <a:t>. Тогда </a:t>
            </a:r>
          </a:p>
          <a:p>
            <a:pPr eaLnBrk="1" hangingPunct="1"/>
            <a:endParaRPr lang="ru-RU" altLang="ru-RU" sz="2400" dirty="0"/>
          </a:p>
        </p:txBody>
      </p:sp>
      <p:pic>
        <p:nvPicPr>
          <p:cNvPr id="26634"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67081" y="3588207"/>
            <a:ext cx="181927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5"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57888" y="3597487"/>
            <a:ext cx="174625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6"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313457" y="4204485"/>
            <a:ext cx="5051797" cy="1088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7" name="Picture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93378" y="5644727"/>
            <a:ext cx="5058122" cy="848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8" name="Picture 1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437188" y="5669700"/>
            <a:ext cx="4098453" cy="85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20" name="Прямоугольник 19"/>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650"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5AC67E2F-B809-40CD-8DA1-7723F1C7D540}" type="slidenum">
              <a:rPr lang="ru-RU" altLang="ru-RU" sz="1200" smtClean="0">
                <a:latin typeface="Arial Black" panose="020B0A04020102020204" pitchFamily="34" charset="0"/>
              </a:rPr>
              <a:pPr algn="ctr"/>
              <a:t>24</a:t>
            </a:fld>
            <a:endParaRPr lang="ru-RU" altLang="ru-RU" sz="1200" smtClean="0">
              <a:latin typeface="Arial Black" panose="020B0A04020102020204" pitchFamily="34" charset="0"/>
            </a:endParaRPr>
          </a:p>
        </p:txBody>
      </p:sp>
      <p:sp>
        <p:nvSpPr>
          <p:cNvPr id="27651" name="TextBox 2"/>
          <p:cNvSpPr txBox="1">
            <a:spLocks noChangeArrowheads="1"/>
          </p:cNvSpPr>
          <p:nvPr/>
        </p:nvSpPr>
        <p:spPr bwMode="auto">
          <a:xfrm>
            <a:off x="765917" y="552537"/>
            <a:ext cx="19156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Обозначим </a:t>
            </a:r>
          </a:p>
        </p:txBody>
      </p:sp>
      <p:pic>
        <p:nvPicPr>
          <p:cNvPr id="2765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97175" y="476339"/>
            <a:ext cx="1368425" cy="763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7734" y="1452819"/>
            <a:ext cx="2552829" cy="515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4"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92393" y="1304394"/>
            <a:ext cx="3552990" cy="80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65861" y="1341141"/>
            <a:ext cx="2205003" cy="734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6" name="TextBox 3"/>
          <p:cNvSpPr txBox="1">
            <a:spLocks noChangeArrowheads="1"/>
          </p:cNvSpPr>
          <p:nvPr/>
        </p:nvSpPr>
        <p:spPr bwMode="auto">
          <a:xfrm>
            <a:off x="765917" y="2184393"/>
            <a:ext cx="91164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Потребуем, чтобы </a:t>
            </a:r>
            <a:r>
              <a:rPr lang="en-US" altLang="ru-RU" sz="2400" dirty="0"/>
              <a:t>                      </a:t>
            </a:r>
            <a:r>
              <a:rPr lang="ru-RU" altLang="ru-RU" sz="2400" dirty="0"/>
              <a:t>было целым и чётным</a:t>
            </a:r>
          </a:p>
        </p:txBody>
      </p:sp>
      <p:pic>
        <p:nvPicPr>
          <p:cNvPr id="27657"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21100" y="2151545"/>
            <a:ext cx="11176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8"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03156" y="3169615"/>
            <a:ext cx="1722657" cy="519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9"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578752" y="3753566"/>
            <a:ext cx="1902636" cy="521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авая фигурная скобка 4"/>
          <p:cNvSpPr/>
          <p:nvPr/>
        </p:nvSpPr>
        <p:spPr>
          <a:xfrm>
            <a:off x="3649663" y="3240088"/>
            <a:ext cx="142875" cy="900112"/>
          </a:xfrm>
          <a:prstGeom prst="rightBrac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ru-RU"/>
          </a:p>
        </p:txBody>
      </p:sp>
      <p:sp>
        <p:nvSpPr>
          <p:cNvPr id="6" name="Стрелка вправо 5"/>
          <p:cNvSpPr/>
          <p:nvPr/>
        </p:nvSpPr>
        <p:spPr>
          <a:xfrm>
            <a:off x="4132263" y="3600450"/>
            <a:ext cx="765175"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pic>
        <p:nvPicPr>
          <p:cNvPr id="27662" name="Picture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338763" y="3358613"/>
            <a:ext cx="2239392" cy="48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3" name="Picture 1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43037" y="4897438"/>
            <a:ext cx="9349577" cy="587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4" name="TextBox 6"/>
          <p:cNvSpPr txBox="1">
            <a:spLocks noChangeArrowheads="1"/>
          </p:cNvSpPr>
          <p:nvPr/>
        </p:nvSpPr>
        <p:spPr bwMode="auto">
          <a:xfrm>
            <a:off x="984250" y="4266049"/>
            <a:ext cx="4492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a:t>Аналогично </a:t>
            </a:r>
          </a:p>
        </p:txBody>
      </p:sp>
      <p:sp>
        <p:nvSpPr>
          <p:cNvPr id="27665" name="TextBox 7"/>
          <p:cNvSpPr txBox="1">
            <a:spLocks noChangeArrowheads="1"/>
          </p:cNvSpPr>
          <p:nvPr/>
        </p:nvSpPr>
        <p:spPr bwMode="auto">
          <a:xfrm>
            <a:off x="1737593" y="5719117"/>
            <a:ext cx="74785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Подставим                            вместо </a:t>
            </a:r>
            <a:r>
              <a:rPr lang="en-US" altLang="ru-RU" sz="2400" i="1" dirty="0"/>
              <a:t>t</a:t>
            </a:r>
            <a:r>
              <a:rPr lang="ru-RU" altLang="ru-RU" sz="2400" dirty="0"/>
              <a:t> </a:t>
            </a:r>
          </a:p>
        </p:txBody>
      </p:sp>
      <p:pic>
        <p:nvPicPr>
          <p:cNvPr id="27666" name="Picture 11"/>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661599" y="5530943"/>
            <a:ext cx="1464149" cy="81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17" name="Прямоугольник 16"/>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675"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1B49B790-264C-48EA-A901-1C07A0D8F20E}" type="slidenum">
              <a:rPr lang="ru-RU" altLang="ru-RU" sz="1200" smtClean="0">
                <a:latin typeface="Arial Black" panose="020B0A04020102020204" pitchFamily="34" charset="0"/>
              </a:rPr>
              <a:pPr algn="ctr"/>
              <a:t>25</a:t>
            </a:fld>
            <a:endParaRPr lang="ru-RU" altLang="ru-RU" sz="1200" smtClean="0">
              <a:latin typeface="Arial Black" panose="020B0A04020102020204" pitchFamily="34" charset="0"/>
            </a:endParaRPr>
          </a:p>
        </p:txBody>
      </p:sp>
      <p:pic>
        <p:nvPicPr>
          <p:cNvPr id="2867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5131" y="573264"/>
            <a:ext cx="8335191" cy="1008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46538" y="1979612"/>
            <a:ext cx="4799679" cy="96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72013" y="3194049"/>
            <a:ext cx="4294922" cy="1036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9" name="TextBox 2"/>
          <p:cNvSpPr txBox="1">
            <a:spLocks noChangeArrowheads="1"/>
          </p:cNvSpPr>
          <p:nvPr/>
        </p:nvSpPr>
        <p:spPr bwMode="auto">
          <a:xfrm>
            <a:off x="913326" y="3047759"/>
            <a:ext cx="32893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С учётом чётности </a:t>
            </a:r>
          </a:p>
        </p:txBody>
      </p:sp>
      <p:pic>
        <p:nvPicPr>
          <p:cNvPr id="28680"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63975" y="3127375"/>
            <a:ext cx="1698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1" name="TextBox 3"/>
          <p:cNvSpPr txBox="1">
            <a:spLocks noChangeArrowheads="1"/>
          </p:cNvSpPr>
          <p:nvPr/>
        </p:nvSpPr>
        <p:spPr bwMode="auto">
          <a:xfrm>
            <a:off x="883900" y="4272983"/>
            <a:ext cx="899851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dirty="0"/>
              <a:t>отсчёты исходного сигнала, взятые с задержкой на четверть периода колебания средней частоты, равны отсчётам квадратурной компоненты, задержанным на такую же величину</a:t>
            </a:r>
          </a:p>
        </p:txBody>
      </p:sp>
      <p:pic>
        <p:nvPicPr>
          <p:cNvPr id="28682"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938664" y="5483781"/>
            <a:ext cx="3361894" cy="1070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83" name="Группа 12"/>
          <p:cNvGrpSpPr>
            <a:grpSpLocks/>
          </p:cNvGrpSpPr>
          <p:nvPr/>
        </p:nvGrpSpPr>
        <p:grpSpPr bwMode="auto">
          <a:xfrm>
            <a:off x="2309813" y="1889125"/>
            <a:ext cx="1127125" cy="1125538"/>
            <a:chOff x="6147175" y="2708920"/>
            <a:chExt cx="1800200" cy="1800200"/>
          </a:xfrm>
        </p:grpSpPr>
        <p:sp>
          <p:nvSpPr>
            <p:cNvPr id="13" name="Овал 12"/>
            <p:cNvSpPr/>
            <p:nvPr/>
          </p:nvSpPr>
          <p:spPr>
            <a:xfrm>
              <a:off x="6281555" y="2889195"/>
              <a:ext cx="1531438" cy="1528519"/>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cxnSp>
          <p:nvCxnSpPr>
            <p:cNvPr id="14" name="Прямая соединительная линия 13"/>
            <p:cNvCxnSpPr/>
            <p:nvPr/>
          </p:nvCxnSpPr>
          <p:spPr>
            <a:xfrm>
              <a:off x="6147175" y="3653453"/>
              <a:ext cx="1800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a:xfrm rot="5400000">
              <a:off x="6149710" y="3609020"/>
              <a:ext cx="1800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28684" name="Объект 41"/>
          <p:cNvGraphicFramePr>
            <a:graphicFrameLocks noChangeAspect="1"/>
          </p:cNvGraphicFramePr>
          <p:nvPr/>
        </p:nvGraphicFramePr>
        <p:xfrm>
          <a:off x="3055938" y="2579688"/>
          <a:ext cx="79375" cy="120650"/>
        </p:xfrm>
        <a:graphic>
          <a:graphicData uri="http://schemas.openxmlformats.org/presentationml/2006/ole">
            <mc:AlternateContent xmlns:mc="http://schemas.openxmlformats.org/markup-compatibility/2006">
              <mc:Choice xmlns:v="urn:schemas-microsoft-com:vml" Requires="v">
                <p:oleObj spid="_x0000_s28707" name="Equation" r:id="rId9" imgW="126890" imgH="190335" progId="Equation.DSMT4">
                  <p:embed/>
                </p:oleObj>
              </mc:Choice>
              <mc:Fallback>
                <p:oleObj name="Equation" r:id="rId9" imgW="126890" imgH="190335" progId="Equation.DSMT4">
                  <p:embed/>
                  <p:pic>
                    <p:nvPicPr>
                      <p:cNvPr id="0" name="Объект 4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55938" y="2579688"/>
                        <a:ext cx="7937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685" name="Объект 42"/>
          <p:cNvGraphicFramePr>
            <a:graphicFrameLocks noChangeAspect="1"/>
          </p:cNvGraphicFramePr>
          <p:nvPr/>
        </p:nvGraphicFramePr>
        <p:xfrm>
          <a:off x="3402013" y="2565400"/>
          <a:ext cx="66675" cy="111125"/>
        </p:xfrm>
        <a:graphic>
          <a:graphicData uri="http://schemas.openxmlformats.org/presentationml/2006/ole">
            <mc:AlternateContent xmlns:mc="http://schemas.openxmlformats.org/markup-compatibility/2006">
              <mc:Choice xmlns:v="urn:schemas-microsoft-com:vml" Requires="v">
                <p:oleObj spid="_x0000_s28708" name="Equation" r:id="rId11" imgW="101468" imgH="177569" progId="Equation.DSMT4">
                  <p:embed/>
                </p:oleObj>
              </mc:Choice>
              <mc:Fallback>
                <p:oleObj name="Equation" r:id="rId11" imgW="101468" imgH="177569" progId="Equation.DSMT4">
                  <p:embed/>
                  <p:pic>
                    <p:nvPicPr>
                      <p:cNvPr id="0" name="Объект 4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02013" y="2565400"/>
                        <a:ext cx="66675" cy="11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8" name="Прямоугольник 7"/>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699"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45E25860-081F-4C77-AAB7-939E1068AB56}" type="slidenum">
              <a:rPr lang="ru-RU" altLang="ru-RU" sz="1200" smtClean="0">
                <a:latin typeface="Arial Black" panose="020B0A04020102020204" pitchFamily="34" charset="0"/>
              </a:rPr>
              <a:pPr algn="ctr"/>
              <a:t>26</a:t>
            </a:fld>
            <a:endParaRPr lang="ru-RU" altLang="ru-RU" sz="1200" smtClean="0">
              <a:latin typeface="Arial Black" panose="020B0A04020102020204" pitchFamily="34" charset="0"/>
            </a:endParaRPr>
          </a:p>
        </p:txBody>
      </p:sp>
      <p:sp>
        <p:nvSpPr>
          <p:cNvPr id="29700" name="TextBox 2"/>
          <p:cNvSpPr txBox="1">
            <a:spLocks noChangeArrowheads="1"/>
          </p:cNvSpPr>
          <p:nvPr/>
        </p:nvSpPr>
        <p:spPr bwMode="auto">
          <a:xfrm>
            <a:off x="954088" y="781050"/>
            <a:ext cx="8928100" cy="586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500"/>
              <a:t>При восстановлении узкополосного сигнала можно вместо отсчётов квадратурной компоненты использовать отсчёты самого сигнала, взятые со сдвигом на четверть периода колебания средней частоты, при этом ошибка будет тем меньше, чем «узкополоснее» сигнал, т.е. чем медленнее меняются квадратурные компоненты.</a:t>
            </a:r>
          </a:p>
          <a:p>
            <a:pPr eaLnBrk="1" hangingPunct="1"/>
            <a:endParaRPr lang="ru-RU" altLang="ru-RU" sz="2500"/>
          </a:p>
          <a:p>
            <a:pPr eaLnBrk="1" hangingPunct="1"/>
            <a:r>
              <a:rPr lang="ru-RU" altLang="ru-RU" sz="2500"/>
              <a:t>Итак, узкополосный сигнал может быть восстановлен теоретически </a:t>
            </a:r>
            <a:r>
              <a:rPr lang="ru-RU" altLang="ru-RU" sz="2500" i="1"/>
              <a:t>точно</a:t>
            </a:r>
            <a:r>
              <a:rPr lang="ru-RU" altLang="ru-RU" sz="2500"/>
              <a:t> по отсчётам его квадратурных компонент, взятых одновременно в моменты        , или </a:t>
            </a:r>
            <a:r>
              <a:rPr lang="ru-RU" altLang="ru-RU" sz="2500" i="1"/>
              <a:t>приближённо</a:t>
            </a:r>
            <a:r>
              <a:rPr lang="ru-RU" altLang="ru-RU" sz="2500"/>
              <a:t> по парам отсчётов самого сигнала, взятым в моменты         и  </a:t>
            </a:r>
          </a:p>
          <a:p>
            <a:pPr eaLnBrk="1" hangingPunct="1"/>
            <a:endParaRPr lang="ru-RU" altLang="ru-RU" sz="2500"/>
          </a:p>
          <a:p>
            <a:pPr eaLnBrk="1" hangingPunct="1"/>
            <a:r>
              <a:rPr lang="ru-RU" altLang="ru-RU" sz="2500"/>
              <a:t>соответственно.</a:t>
            </a:r>
          </a:p>
          <a:p>
            <a:pPr eaLnBrk="1" hangingPunct="1"/>
            <a:endParaRPr lang="ru-RU" altLang="ru-RU" sz="2500"/>
          </a:p>
        </p:txBody>
      </p:sp>
      <p:pic>
        <p:nvPicPr>
          <p:cNvPr id="2970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58113" y="4284663"/>
            <a:ext cx="414337"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36825" y="5003800"/>
            <a:ext cx="4587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3"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75" y="5295900"/>
            <a:ext cx="20685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42" name="Прямоугольник 41"/>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Прямоугольник 37"/>
          <p:cNvSpPr/>
          <p:nvPr/>
        </p:nvSpPr>
        <p:spPr>
          <a:xfrm>
            <a:off x="1115437" y="3045591"/>
            <a:ext cx="2655295" cy="1810165"/>
          </a:xfrm>
          <a:prstGeom prst="rect">
            <a:avLst/>
          </a:prstGeom>
          <a:pattFill prst="wdUpDiag">
            <a:fgClr>
              <a:schemeClr val="accent1"/>
            </a:fgClr>
            <a:bgClr>
              <a:schemeClr val="bg1"/>
            </a:bgClr>
          </a:pattFill>
          <a:ln w="317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45" name="Прямоугольник 44"/>
          <p:cNvSpPr/>
          <p:nvPr/>
        </p:nvSpPr>
        <p:spPr>
          <a:xfrm>
            <a:off x="1115437" y="4859958"/>
            <a:ext cx="2655295" cy="1810165"/>
          </a:xfrm>
          <a:prstGeom prst="rect">
            <a:avLst/>
          </a:prstGeom>
          <a:pattFill prst="wdDnDiag">
            <a:fgClr>
              <a:srgbClr val="93FD9D"/>
            </a:fgClr>
            <a:bgClr>
              <a:schemeClr val="bg1"/>
            </a:bgClr>
          </a:pattFill>
          <a:ln w="317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44" name="Прямоугольник 43"/>
          <p:cNvSpPr/>
          <p:nvPr/>
        </p:nvSpPr>
        <p:spPr>
          <a:xfrm>
            <a:off x="1115437" y="1259558"/>
            <a:ext cx="2655295" cy="1810165"/>
          </a:xfrm>
          <a:prstGeom prst="rect">
            <a:avLst/>
          </a:prstGeom>
          <a:pattFill prst="wdDnDiag">
            <a:fgClr>
              <a:srgbClr val="93FD9D"/>
            </a:fgClr>
            <a:bgClr>
              <a:schemeClr val="bg1"/>
            </a:bgClr>
          </a:pattFill>
          <a:ln w="317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0732"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8DC4FD9A-E4C1-4B1E-9B61-C22344EA881F}" type="slidenum">
              <a:rPr lang="ru-RU" altLang="ru-RU" sz="1200" smtClean="0">
                <a:latin typeface="Arial Black" panose="020B0A04020102020204" pitchFamily="34" charset="0"/>
              </a:rPr>
              <a:pPr algn="ctr"/>
              <a:t>27</a:t>
            </a:fld>
            <a:endParaRPr lang="ru-RU" altLang="ru-RU" sz="1200" smtClean="0">
              <a:latin typeface="Arial Black" panose="020B0A04020102020204" pitchFamily="34" charset="0"/>
            </a:endParaRPr>
          </a:p>
        </p:txBody>
      </p:sp>
      <p:graphicFrame>
        <p:nvGraphicFramePr>
          <p:cNvPr id="30733" name="Объект 7"/>
          <p:cNvGraphicFramePr>
            <a:graphicFrameLocks noChangeAspect="1"/>
          </p:cNvGraphicFramePr>
          <p:nvPr/>
        </p:nvGraphicFramePr>
        <p:xfrm>
          <a:off x="2601913" y="785813"/>
          <a:ext cx="266700" cy="228600"/>
        </p:xfrm>
        <a:graphic>
          <a:graphicData uri="http://schemas.openxmlformats.org/presentationml/2006/ole">
            <mc:AlternateContent xmlns:mc="http://schemas.openxmlformats.org/markup-compatibility/2006">
              <mc:Choice xmlns:v="urn:schemas-microsoft-com:vml" Requires="v">
                <p:oleObj spid="_x0000_s30874" name="Equation" r:id="rId4" imgW="266584" imgH="228501" progId="Equation.DSMT4">
                  <p:embed/>
                </p:oleObj>
              </mc:Choice>
              <mc:Fallback>
                <p:oleObj name="Equation" r:id="rId4" imgW="266584" imgH="228501" progId="Equation.DSMT4">
                  <p:embed/>
                  <p:pic>
                    <p:nvPicPr>
                      <p:cNvPr id="0" name="Объект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1913" y="785813"/>
                        <a:ext cx="26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30734" name="Группа 12"/>
          <p:cNvGrpSpPr>
            <a:grpSpLocks/>
          </p:cNvGrpSpPr>
          <p:nvPr/>
        </p:nvGrpSpPr>
        <p:grpSpPr bwMode="auto">
          <a:xfrm>
            <a:off x="6921500" y="3059113"/>
            <a:ext cx="1800225" cy="1800225"/>
            <a:chOff x="6147175" y="2708920"/>
            <a:chExt cx="1800200" cy="1800200"/>
          </a:xfrm>
        </p:grpSpPr>
        <p:sp>
          <p:nvSpPr>
            <p:cNvPr id="9" name="Овал 8"/>
            <p:cNvSpPr/>
            <p:nvPr/>
          </p:nvSpPr>
          <p:spPr>
            <a:xfrm>
              <a:off x="6282111" y="2888305"/>
              <a:ext cx="1530329" cy="1530329"/>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cxnSp>
          <p:nvCxnSpPr>
            <p:cNvPr id="11" name="Прямая соединительная линия 10"/>
            <p:cNvCxnSpPr/>
            <p:nvPr/>
          </p:nvCxnSpPr>
          <p:spPr>
            <a:xfrm>
              <a:off x="6147175" y="3653469"/>
              <a:ext cx="1800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rot="5400000">
              <a:off x="6147175" y="3609020"/>
              <a:ext cx="1800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30735" name="Объект 13"/>
          <p:cNvGraphicFramePr>
            <a:graphicFrameLocks noChangeAspect="1"/>
          </p:cNvGraphicFramePr>
          <p:nvPr/>
        </p:nvGraphicFramePr>
        <p:xfrm>
          <a:off x="8685213" y="3775075"/>
          <a:ext cx="469900" cy="228600"/>
        </p:xfrm>
        <a:graphic>
          <a:graphicData uri="http://schemas.openxmlformats.org/presentationml/2006/ole">
            <mc:AlternateContent xmlns:mc="http://schemas.openxmlformats.org/markup-compatibility/2006">
              <mc:Choice xmlns:v="urn:schemas-microsoft-com:vml" Requires="v">
                <p:oleObj spid="_x0000_s30875" name="Equation" r:id="rId6" imgW="469900" imgH="228600" progId="Equation.DSMT4">
                  <p:embed/>
                </p:oleObj>
              </mc:Choice>
              <mc:Fallback>
                <p:oleObj name="Equation" r:id="rId6" imgW="469900" imgH="228600" progId="Equation.DSMT4">
                  <p:embed/>
                  <p:pic>
                    <p:nvPicPr>
                      <p:cNvPr id="0" name="Объект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5213" y="3775075"/>
                        <a:ext cx="4699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0736" name="Объект 14"/>
          <p:cNvGraphicFramePr>
            <a:graphicFrameLocks noChangeAspect="1"/>
          </p:cNvGraphicFramePr>
          <p:nvPr/>
        </p:nvGraphicFramePr>
        <p:xfrm>
          <a:off x="7834313" y="2700338"/>
          <a:ext cx="469900" cy="228600"/>
        </p:xfrm>
        <a:graphic>
          <a:graphicData uri="http://schemas.openxmlformats.org/presentationml/2006/ole">
            <mc:AlternateContent xmlns:mc="http://schemas.openxmlformats.org/markup-compatibility/2006">
              <mc:Choice xmlns:v="urn:schemas-microsoft-com:vml" Requires="v">
                <p:oleObj spid="_x0000_s30876" name="Equation" r:id="rId8" imgW="469900" imgH="228600" progId="Equation.DSMT4">
                  <p:embed/>
                </p:oleObj>
              </mc:Choice>
              <mc:Fallback>
                <p:oleObj name="Equation" r:id="rId8" imgW="469900" imgH="228600" progId="Equation.DSMT4">
                  <p:embed/>
                  <p:pic>
                    <p:nvPicPr>
                      <p:cNvPr id="0" name="Объект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34313" y="2700338"/>
                        <a:ext cx="4699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20" name="Прямая соединительная линия 19"/>
          <p:cNvCxnSpPr/>
          <p:nvPr/>
        </p:nvCxnSpPr>
        <p:spPr>
          <a:xfrm>
            <a:off x="1116013" y="3044825"/>
            <a:ext cx="2655887" cy="0"/>
          </a:xfrm>
          <a:prstGeom prst="line">
            <a:avLst/>
          </a:prstGeom>
          <a:ln>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p:nvCxnSpPr>
        <p:spPr>
          <a:xfrm>
            <a:off x="1116013" y="4856163"/>
            <a:ext cx="2655887" cy="0"/>
          </a:xfrm>
          <a:prstGeom prst="line">
            <a:avLst/>
          </a:prstGeom>
          <a:ln>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graphicFrame>
        <p:nvGraphicFramePr>
          <p:cNvPr id="30739" name="Объект 21"/>
          <p:cNvGraphicFramePr>
            <a:graphicFrameLocks noChangeAspect="1"/>
          </p:cNvGraphicFramePr>
          <p:nvPr/>
        </p:nvGraphicFramePr>
        <p:xfrm>
          <a:off x="2020888" y="2700338"/>
          <a:ext cx="431800" cy="241300"/>
        </p:xfrm>
        <a:graphic>
          <a:graphicData uri="http://schemas.openxmlformats.org/presentationml/2006/ole">
            <mc:AlternateContent xmlns:mc="http://schemas.openxmlformats.org/markup-compatibility/2006">
              <mc:Choice xmlns:v="urn:schemas-microsoft-com:vml" Requires="v">
                <p:oleObj spid="_x0000_s30877" name="Equation" r:id="rId10" imgW="431613" imgH="241195" progId="Equation.DSMT4">
                  <p:embed/>
                </p:oleObj>
              </mc:Choice>
              <mc:Fallback>
                <p:oleObj name="Equation" r:id="rId10" imgW="431613" imgH="241195" progId="Equation.DSMT4">
                  <p:embed/>
                  <p:pic>
                    <p:nvPicPr>
                      <p:cNvPr id="0" name="Объект 2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020888" y="2700338"/>
                        <a:ext cx="4318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0740" name="Объект 22"/>
          <p:cNvGraphicFramePr>
            <a:graphicFrameLocks noChangeAspect="1"/>
          </p:cNvGraphicFramePr>
          <p:nvPr/>
        </p:nvGraphicFramePr>
        <p:xfrm>
          <a:off x="1897063" y="4956175"/>
          <a:ext cx="533400" cy="241300"/>
        </p:xfrm>
        <a:graphic>
          <a:graphicData uri="http://schemas.openxmlformats.org/presentationml/2006/ole">
            <mc:AlternateContent xmlns:mc="http://schemas.openxmlformats.org/markup-compatibility/2006">
              <mc:Choice xmlns:v="urn:schemas-microsoft-com:vml" Requires="v">
                <p:oleObj spid="_x0000_s30878" name="Equation" r:id="rId12" imgW="533169" imgH="241195" progId="Equation.DSMT4">
                  <p:embed/>
                </p:oleObj>
              </mc:Choice>
              <mc:Fallback>
                <p:oleObj name="Equation" r:id="rId12" imgW="533169" imgH="241195" progId="Equation.DSMT4">
                  <p:embed/>
                  <p:pic>
                    <p:nvPicPr>
                      <p:cNvPr id="0" name="Объект 2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897063" y="4956175"/>
                        <a:ext cx="5334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 name="Полилиния 23"/>
          <p:cNvSpPr/>
          <p:nvPr/>
        </p:nvSpPr>
        <p:spPr>
          <a:xfrm>
            <a:off x="2443163" y="2014538"/>
            <a:ext cx="4632325" cy="1993900"/>
          </a:xfrm>
          <a:custGeom>
            <a:avLst/>
            <a:gdLst>
              <a:gd name="connsiteX0" fmla="*/ 0 w 4562167"/>
              <a:gd name="connsiteY0" fmla="*/ 1020802 h 1994196"/>
              <a:gd name="connsiteX1" fmla="*/ 2271251 w 4562167"/>
              <a:gd name="connsiteY1" fmla="*/ 27744 h 1994196"/>
              <a:gd name="connsiteX2" fmla="*/ 4562167 w 4562167"/>
              <a:gd name="connsiteY2" fmla="*/ 1994196 h 1994196"/>
              <a:gd name="connsiteX3" fmla="*/ 4562167 w 4562167"/>
              <a:gd name="connsiteY3" fmla="*/ 1994196 h 1994196"/>
            </a:gdLst>
            <a:ahLst/>
            <a:cxnLst>
              <a:cxn ang="0">
                <a:pos x="connsiteX0" y="connsiteY0"/>
              </a:cxn>
              <a:cxn ang="0">
                <a:pos x="connsiteX1" y="connsiteY1"/>
              </a:cxn>
              <a:cxn ang="0">
                <a:pos x="connsiteX2" y="connsiteY2"/>
              </a:cxn>
              <a:cxn ang="0">
                <a:pos x="connsiteX3" y="connsiteY3"/>
              </a:cxn>
            </a:cxnLst>
            <a:rect l="l" t="t" r="r" b="b"/>
            <a:pathLst>
              <a:path w="4562167" h="1994196">
                <a:moveTo>
                  <a:pt x="0" y="1020802"/>
                </a:moveTo>
                <a:cubicBezTo>
                  <a:pt x="755445" y="443157"/>
                  <a:pt x="1510890" y="-134488"/>
                  <a:pt x="2271251" y="27744"/>
                </a:cubicBezTo>
                <a:cubicBezTo>
                  <a:pt x="3031612" y="189976"/>
                  <a:pt x="4562167" y="1994196"/>
                  <a:pt x="4562167" y="1994196"/>
                </a:cubicBezTo>
                <a:lnTo>
                  <a:pt x="4562167" y="1994196"/>
                </a:lnTo>
              </a:path>
            </a:pathLst>
          </a:custGeom>
          <a:noFill/>
          <a:ln w="6350">
            <a:solidFill>
              <a:schemeClr val="bg2">
                <a:lumMod val="50000"/>
                <a:lumOff val="50000"/>
              </a:schemeClr>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cxnSp>
        <p:nvCxnSpPr>
          <p:cNvPr id="26" name="Прямая соединительная линия 25"/>
          <p:cNvCxnSpPr/>
          <p:nvPr/>
        </p:nvCxnSpPr>
        <p:spPr>
          <a:xfrm>
            <a:off x="1097434" y="1258888"/>
            <a:ext cx="2654300" cy="0"/>
          </a:xfrm>
          <a:prstGeom prst="line">
            <a:avLst/>
          </a:prstGeom>
          <a:ln>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7" name="Прямая соединительная линия 26"/>
          <p:cNvCxnSpPr/>
          <p:nvPr/>
        </p:nvCxnSpPr>
        <p:spPr>
          <a:xfrm>
            <a:off x="1116013" y="2159000"/>
            <a:ext cx="2655887" cy="0"/>
          </a:xfrm>
          <a:prstGeom prst="line">
            <a:avLst/>
          </a:prstGeom>
          <a:ln>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p:nvPr/>
        </p:nvCxnSpPr>
        <p:spPr>
          <a:xfrm>
            <a:off x="1116013" y="5759450"/>
            <a:ext cx="2655887" cy="0"/>
          </a:xfrm>
          <a:prstGeom prst="line">
            <a:avLst/>
          </a:prstGeom>
          <a:ln>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p:nvPr/>
        </p:nvCxnSpPr>
        <p:spPr>
          <a:xfrm>
            <a:off x="1160463" y="6659563"/>
            <a:ext cx="2655887" cy="0"/>
          </a:xfrm>
          <a:prstGeom prst="line">
            <a:avLst/>
          </a:prstGeom>
          <a:ln>
            <a:solidFill>
              <a:schemeClr val="bg2">
                <a:lumMod val="75000"/>
                <a:lumOff val="25000"/>
              </a:schemeClr>
            </a:solidFill>
          </a:ln>
        </p:spPr>
        <p:style>
          <a:lnRef idx="1">
            <a:schemeClr val="accent1"/>
          </a:lnRef>
          <a:fillRef idx="0">
            <a:schemeClr val="accent1"/>
          </a:fillRef>
          <a:effectRef idx="0">
            <a:schemeClr val="accent1"/>
          </a:effectRef>
          <a:fontRef idx="minor">
            <a:schemeClr val="tx1"/>
          </a:fontRef>
        </p:style>
      </p:cxnSp>
      <p:graphicFrame>
        <p:nvGraphicFramePr>
          <p:cNvPr id="30746" name="Объект 29"/>
          <p:cNvGraphicFramePr>
            <a:graphicFrameLocks noChangeAspect="1"/>
          </p:cNvGraphicFramePr>
          <p:nvPr/>
        </p:nvGraphicFramePr>
        <p:xfrm>
          <a:off x="1925638" y="1893888"/>
          <a:ext cx="520700" cy="241300"/>
        </p:xfrm>
        <a:graphic>
          <a:graphicData uri="http://schemas.openxmlformats.org/presentationml/2006/ole">
            <mc:AlternateContent xmlns:mc="http://schemas.openxmlformats.org/markup-compatibility/2006">
              <mc:Choice xmlns:v="urn:schemas-microsoft-com:vml" Requires="v">
                <p:oleObj spid="_x0000_s30879" name="Equation" r:id="rId14" imgW="520474" imgH="241195" progId="Equation.DSMT4">
                  <p:embed/>
                </p:oleObj>
              </mc:Choice>
              <mc:Fallback>
                <p:oleObj name="Equation" r:id="rId14" imgW="520474" imgH="241195" progId="Equation.DSMT4">
                  <p:embed/>
                  <p:pic>
                    <p:nvPicPr>
                      <p:cNvPr id="0" name="Объект 2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25638" y="1893888"/>
                        <a:ext cx="520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0747" name="Объект 30"/>
          <p:cNvGraphicFramePr>
            <a:graphicFrameLocks noChangeAspect="1"/>
          </p:cNvGraphicFramePr>
          <p:nvPr/>
        </p:nvGraphicFramePr>
        <p:xfrm>
          <a:off x="1925638" y="963613"/>
          <a:ext cx="520700" cy="241300"/>
        </p:xfrm>
        <a:graphic>
          <a:graphicData uri="http://schemas.openxmlformats.org/presentationml/2006/ole">
            <mc:AlternateContent xmlns:mc="http://schemas.openxmlformats.org/markup-compatibility/2006">
              <mc:Choice xmlns:v="urn:schemas-microsoft-com:vml" Requires="v">
                <p:oleObj spid="_x0000_s30880" name="Equation" r:id="rId16" imgW="520474" imgH="241195" progId="Equation.DSMT4">
                  <p:embed/>
                </p:oleObj>
              </mc:Choice>
              <mc:Fallback>
                <p:oleObj name="Equation" r:id="rId16" imgW="520474" imgH="241195" progId="Equation.DSMT4">
                  <p:embed/>
                  <p:pic>
                    <p:nvPicPr>
                      <p:cNvPr id="0" name="Объект 3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925638" y="963613"/>
                        <a:ext cx="520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0748" name="Объект 31"/>
          <p:cNvGraphicFramePr>
            <a:graphicFrameLocks noChangeAspect="1"/>
          </p:cNvGraphicFramePr>
          <p:nvPr/>
        </p:nvGraphicFramePr>
        <p:xfrm>
          <a:off x="1836738" y="5854700"/>
          <a:ext cx="622300" cy="241300"/>
        </p:xfrm>
        <a:graphic>
          <a:graphicData uri="http://schemas.openxmlformats.org/presentationml/2006/ole">
            <mc:AlternateContent xmlns:mc="http://schemas.openxmlformats.org/markup-compatibility/2006">
              <mc:Choice xmlns:v="urn:schemas-microsoft-com:vml" Requires="v">
                <p:oleObj spid="_x0000_s30881" name="Equation" r:id="rId18" imgW="622030" imgH="241195" progId="Equation.DSMT4">
                  <p:embed/>
                </p:oleObj>
              </mc:Choice>
              <mc:Fallback>
                <p:oleObj name="Equation" r:id="rId18" imgW="622030" imgH="241195" progId="Equation.DSMT4">
                  <p:embed/>
                  <p:pic>
                    <p:nvPicPr>
                      <p:cNvPr id="0" name="Объект 31"/>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836738" y="5854700"/>
                        <a:ext cx="6223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0749" name="Объект 32"/>
          <p:cNvGraphicFramePr>
            <a:graphicFrameLocks noChangeAspect="1"/>
          </p:cNvGraphicFramePr>
          <p:nvPr/>
        </p:nvGraphicFramePr>
        <p:xfrm>
          <a:off x="1865313" y="6750050"/>
          <a:ext cx="622300" cy="241300"/>
        </p:xfrm>
        <a:graphic>
          <a:graphicData uri="http://schemas.openxmlformats.org/presentationml/2006/ole">
            <mc:AlternateContent xmlns:mc="http://schemas.openxmlformats.org/markup-compatibility/2006">
              <mc:Choice xmlns:v="urn:schemas-microsoft-com:vml" Requires="v">
                <p:oleObj spid="_x0000_s30882" name="Equation" r:id="rId20" imgW="622030" imgH="241195" progId="Equation.DSMT4">
                  <p:embed/>
                </p:oleObj>
              </mc:Choice>
              <mc:Fallback>
                <p:oleObj name="Equation" r:id="rId20" imgW="622030" imgH="241195" progId="Equation.DSMT4">
                  <p:embed/>
                  <p:pic>
                    <p:nvPicPr>
                      <p:cNvPr id="0" name="Объект 3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865313" y="6750050"/>
                        <a:ext cx="6223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Полилиния 33"/>
          <p:cNvSpPr/>
          <p:nvPr/>
        </p:nvSpPr>
        <p:spPr>
          <a:xfrm>
            <a:off x="2466975" y="1263650"/>
            <a:ext cx="6124575" cy="2754313"/>
          </a:xfrm>
          <a:custGeom>
            <a:avLst/>
            <a:gdLst>
              <a:gd name="connsiteX0" fmla="*/ 0 w 6076335"/>
              <a:gd name="connsiteY0" fmla="*/ 886319 h 2754448"/>
              <a:gd name="connsiteX1" fmla="*/ 3097161 w 6076335"/>
              <a:gd name="connsiteY1" fmla="*/ 89906 h 2754448"/>
              <a:gd name="connsiteX2" fmla="*/ 6076335 w 6076335"/>
              <a:gd name="connsiteY2" fmla="*/ 2754448 h 2754448"/>
              <a:gd name="connsiteX3" fmla="*/ 6076335 w 6076335"/>
              <a:gd name="connsiteY3" fmla="*/ 2754448 h 2754448"/>
            </a:gdLst>
            <a:ahLst/>
            <a:cxnLst>
              <a:cxn ang="0">
                <a:pos x="connsiteX0" y="connsiteY0"/>
              </a:cxn>
              <a:cxn ang="0">
                <a:pos x="connsiteX1" y="connsiteY1"/>
              </a:cxn>
              <a:cxn ang="0">
                <a:pos x="connsiteX2" y="connsiteY2"/>
              </a:cxn>
              <a:cxn ang="0">
                <a:pos x="connsiteX3" y="connsiteY3"/>
              </a:cxn>
            </a:cxnLst>
            <a:rect l="l" t="t" r="r" b="b"/>
            <a:pathLst>
              <a:path w="6076335" h="2754448">
                <a:moveTo>
                  <a:pt x="0" y="886319"/>
                </a:moveTo>
                <a:cubicBezTo>
                  <a:pt x="1042219" y="332435"/>
                  <a:pt x="2084439" y="-221449"/>
                  <a:pt x="3097161" y="89906"/>
                </a:cubicBezTo>
                <a:cubicBezTo>
                  <a:pt x="4109883" y="401261"/>
                  <a:pt x="6076335" y="2754448"/>
                  <a:pt x="6076335" y="2754448"/>
                </a:cubicBezTo>
                <a:lnTo>
                  <a:pt x="6076335" y="2754448"/>
                </a:lnTo>
              </a:path>
            </a:pathLst>
          </a:custGeom>
          <a:noFill/>
          <a:ln w="6350">
            <a:solidFill>
              <a:srgbClr val="00B05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5" name="Полилиния 34"/>
          <p:cNvSpPr/>
          <p:nvPr/>
        </p:nvSpPr>
        <p:spPr>
          <a:xfrm>
            <a:off x="2443163" y="4027488"/>
            <a:ext cx="6118225" cy="2587625"/>
          </a:xfrm>
          <a:custGeom>
            <a:avLst/>
            <a:gdLst>
              <a:gd name="connsiteX0" fmla="*/ 0 w 6046838"/>
              <a:gd name="connsiteY0" fmla="*/ 1720645 h 2587168"/>
              <a:gd name="connsiteX1" fmla="*/ 3726425 w 6046838"/>
              <a:gd name="connsiteY1" fmla="*/ 2507225 h 2587168"/>
              <a:gd name="connsiteX2" fmla="*/ 6046838 w 6046838"/>
              <a:gd name="connsiteY2" fmla="*/ 0 h 2587168"/>
              <a:gd name="connsiteX3" fmla="*/ 6046838 w 6046838"/>
              <a:gd name="connsiteY3" fmla="*/ 0 h 2587168"/>
            </a:gdLst>
            <a:ahLst/>
            <a:cxnLst>
              <a:cxn ang="0">
                <a:pos x="connsiteX0" y="connsiteY0"/>
              </a:cxn>
              <a:cxn ang="0">
                <a:pos x="connsiteX1" y="connsiteY1"/>
              </a:cxn>
              <a:cxn ang="0">
                <a:pos x="connsiteX2" y="connsiteY2"/>
              </a:cxn>
              <a:cxn ang="0">
                <a:pos x="connsiteX3" y="connsiteY3"/>
              </a:cxn>
            </a:cxnLst>
            <a:rect l="l" t="t" r="r" b="b"/>
            <a:pathLst>
              <a:path w="6046838" h="2587168">
                <a:moveTo>
                  <a:pt x="0" y="1720645"/>
                </a:moveTo>
                <a:cubicBezTo>
                  <a:pt x="1359309" y="2257322"/>
                  <a:pt x="2718619" y="2793999"/>
                  <a:pt x="3726425" y="2507225"/>
                </a:cubicBezTo>
                <a:cubicBezTo>
                  <a:pt x="4734231" y="2220451"/>
                  <a:pt x="6046838" y="0"/>
                  <a:pt x="6046838" y="0"/>
                </a:cubicBezTo>
                <a:lnTo>
                  <a:pt x="6046838" y="0"/>
                </a:lnTo>
              </a:path>
            </a:pathLst>
          </a:custGeom>
          <a:noFill/>
          <a:ln w="6350">
            <a:solidFill>
              <a:srgbClr val="00B05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6" name="Полилиния 35"/>
          <p:cNvSpPr/>
          <p:nvPr/>
        </p:nvSpPr>
        <p:spPr>
          <a:xfrm>
            <a:off x="2466975" y="400050"/>
            <a:ext cx="4600575" cy="3617913"/>
          </a:xfrm>
          <a:custGeom>
            <a:avLst/>
            <a:gdLst>
              <a:gd name="connsiteX0" fmla="*/ 0 w 4552335"/>
              <a:gd name="connsiteY0" fmla="*/ 855809 h 3618673"/>
              <a:gd name="connsiteX1" fmla="*/ 2359742 w 4552335"/>
              <a:gd name="connsiteY1" fmla="*/ 167551 h 3618673"/>
              <a:gd name="connsiteX2" fmla="*/ 4552335 w 4552335"/>
              <a:gd name="connsiteY2" fmla="*/ 3618673 h 3618673"/>
              <a:gd name="connsiteX3" fmla="*/ 4552335 w 4552335"/>
              <a:gd name="connsiteY3" fmla="*/ 3618673 h 3618673"/>
            </a:gdLst>
            <a:ahLst/>
            <a:cxnLst>
              <a:cxn ang="0">
                <a:pos x="connsiteX0" y="connsiteY0"/>
              </a:cxn>
              <a:cxn ang="0">
                <a:pos x="connsiteX1" y="connsiteY1"/>
              </a:cxn>
              <a:cxn ang="0">
                <a:pos x="connsiteX2" y="connsiteY2"/>
              </a:cxn>
              <a:cxn ang="0">
                <a:pos x="connsiteX3" y="connsiteY3"/>
              </a:cxn>
            </a:cxnLst>
            <a:rect l="l" t="t" r="r" b="b"/>
            <a:pathLst>
              <a:path w="4552335" h="3618673">
                <a:moveTo>
                  <a:pt x="0" y="855809"/>
                </a:moveTo>
                <a:cubicBezTo>
                  <a:pt x="800509" y="281441"/>
                  <a:pt x="1601019" y="-292926"/>
                  <a:pt x="2359742" y="167551"/>
                </a:cubicBezTo>
                <a:cubicBezTo>
                  <a:pt x="3118465" y="628028"/>
                  <a:pt x="4552335" y="3618673"/>
                  <a:pt x="4552335" y="3618673"/>
                </a:cubicBezTo>
                <a:lnTo>
                  <a:pt x="4552335" y="3618673"/>
                </a:lnTo>
              </a:path>
            </a:pathLst>
          </a:custGeom>
          <a:noFill/>
          <a:ln w="6350">
            <a:solidFill>
              <a:srgbClr val="00B0F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7" name="Полилиния 36"/>
          <p:cNvSpPr/>
          <p:nvPr/>
        </p:nvSpPr>
        <p:spPr>
          <a:xfrm>
            <a:off x="2465388" y="4008438"/>
            <a:ext cx="4581525" cy="3044825"/>
          </a:xfrm>
          <a:custGeom>
            <a:avLst/>
            <a:gdLst>
              <a:gd name="connsiteX0" fmla="*/ 0 w 4532671"/>
              <a:gd name="connsiteY0" fmla="*/ 2654710 h 3044040"/>
              <a:gd name="connsiteX1" fmla="*/ 2851355 w 4532671"/>
              <a:gd name="connsiteY1" fmla="*/ 2821858 h 3044040"/>
              <a:gd name="connsiteX2" fmla="*/ 4532671 w 4532671"/>
              <a:gd name="connsiteY2" fmla="*/ 0 h 3044040"/>
              <a:gd name="connsiteX3" fmla="*/ 4532671 w 4532671"/>
              <a:gd name="connsiteY3" fmla="*/ 0 h 3044040"/>
            </a:gdLst>
            <a:ahLst/>
            <a:cxnLst>
              <a:cxn ang="0">
                <a:pos x="connsiteX0" y="connsiteY0"/>
              </a:cxn>
              <a:cxn ang="0">
                <a:pos x="connsiteX1" y="connsiteY1"/>
              </a:cxn>
              <a:cxn ang="0">
                <a:pos x="connsiteX2" y="connsiteY2"/>
              </a:cxn>
              <a:cxn ang="0">
                <a:pos x="connsiteX3" y="connsiteY3"/>
              </a:cxn>
            </a:cxnLst>
            <a:rect l="l" t="t" r="r" b="b"/>
            <a:pathLst>
              <a:path w="4532671" h="3044040">
                <a:moveTo>
                  <a:pt x="0" y="2654710"/>
                </a:moveTo>
                <a:cubicBezTo>
                  <a:pt x="1047955" y="2959510"/>
                  <a:pt x="2095910" y="3264310"/>
                  <a:pt x="2851355" y="2821858"/>
                </a:cubicBezTo>
                <a:cubicBezTo>
                  <a:pt x="3606800" y="2379406"/>
                  <a:pt x="4532671" y="0"/>
                  <a:pt x="4532671" y="0"/>
                </a:cubicBezTo>
                <a:lnTo>
                  <a:pt x="4532671" y="0"/>
                </a:lnTo>
              </a:path>
            </a:pathLst>
          </a:custGeom>
          <a:noFill/>
          <a:ln w="6350">
            <a:solidFill>
              <a:srgbClr val="00B0F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graphicFrame>
        <p:nvGraphicFramePr>
          <p:cNvPr id="30754" name="Объект 38"/>
          <p:cNvGraphicFramePr>
            <a:graphicFrameLocks noChangeAspect="1"/>
          </p:cNvGraphicFramePr>
          <p:nvPr/>
        </p:nvGraphicFramePr>
        <p:xfrm>
          <a:off x="2316163" y="3729038"/>
          <a:ext cx="127000" cy="190500"/>
        </p:xfrm>
        <a:graphic>
          <a:graphicData uri="http://schemas.openxmlformats.org/presentationml/2006/ole">
            <mc:AlternateContent xmlns:mc="http://schemas.openxmlformats.org/markup-compatibility/2006">
              <mc:Choice xmlns:v="urn:schemas-microsoft-com:vml" Requires="v">
                <p:oleObj spid="_x0000_s30883" name="Equation" r:id="rId22" imgW="126890" imgH="190335" progId="Equation.DSMT4">
                  <p:embed/>
                </p:oleObj>
              </mc:Choice>
              <mc:Fallback>
                <p:oleObj name="Equation" r:id="rId22" imgW="126890" imgH="190335" progId="Equation.DSMT4">
                  <p:embed/>
                  <p:pic>
                    <p:nvPicPr>
                      <p:cNvPr id="0" name="Объект 38"/>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316163" y="3729038"/>
                        <a:ext cx="1270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6" name="Прямая соединительная линия 5"/>
          <p:cNvCxnSpPr/>
          <p:nvPr/>
        </p:nvCxnSpPr>
        <p:spPr>
          <a:xfrm>
            <a:off x="979488" y="3959225"/>
            <a:ext cx="31527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Прямая соединительная линия 3"/>
          <p:cNvCxnSpPr/>
          <p:nvPr/>
        </p:nvCxnSpPr>
        <p:spPr>
          <a:xfrm>
            <a:off x="2465388" y="900113"/>
            <a:ext cx="0" cy="5849937"/>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0" name="Выгнутая вниз стрелка 39"/>
          <p:cNvSpPr/>
          <p:nvPr/>
        </p:nvSpPr>
        <p:spPr>
          <a:xfrm>
            <a:off x="2060575" y="4410075"/>
            <a:ext cx="5535613" cy="70326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solidFill>
                <a:schemeClr val="tx1"/>
              </a:solidFill>
            </a:endParaRPr>
          </a:p>
        </p:txBody>
      </p:sp>
      <p:sp>
        <p:nvSpPr>
          <p:cNvPr id="41" name="Выгнутая вверх стрелка 40"/>
          <p:cNvSpPr/>
          <p:nvPr/>
        </p:nvSpPr>
        <p:spPr>
          <a:xfrm>
            <a:off x="3097213" y="2565400"/>
            <a:ext cx="4184650" cy="900113"/>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solidFill>
                <a:schemeClr val="tx1"/>
              </a:solidFill>
            </a:endParaRPr>
          </a:p>
        </p:txBody>
      </p:sp>
      <p:graphicFrame>
        <p:nvGraphicFramePr>
          <p:cNvPr id="30759" name="Объект 41"/>
          <p:cNvGraphicFramePr>
            <a:graphicFrameLocks noChangeAspect="1"/>
          </p:cNvGraphicFramePr>
          <p:nvPr/>
        </p:nvGraphicFramePr>
        <p:xfrm>
          <a:off x="7666038" y="4027488"/>
          <a:ext cx="127000" cy="190500"/>
        </p:xfrm>
        <a:graphic>
          <a:graphicData uri="http://schemas.openxmlformats.org/presentationml/2006/ole">
            <mc:AlternateContent xmlns:mc="http://schemas.openxmlformats.org/markup-compatibility/2006">
              <mc:Choice xmlns:v="urn:schemas-microsoft-com:vml" Requires="v">
                <p:oleObj spid="_x0000_s30884" name="Equation" r:id="rId24" imgW="126890" imgH="190335" progId="Equation.DSMT4">
                  <p:embed/>
                </p:oleObj>
              </mc:Choice>
              <mc:Fallback>
                <p:oleObj name="Equation" r:id="rId24" imgW="126890" imgH="190335" progId="Equation.DSMT4">
                  <p:embed/>
                  <p:pic>
                    <p:nvPicPr>
                      <p:cNvPr id="0" name="Объект 41"/>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666038" y="4027488"/>
                        <a:ext cx="1270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0760" name="Объект 42"/>
          <p:cNvGraphicFramePr>
            <a:graphicFrameLocks noChangeAspect="1"/>
          </p:cNvGraphicFramePr>
          <p:nvPr/>
        </p:nvGraphicFramePr>
        <p:xfrm>
          <a:off x="8631238" y="4051300"/>
          <a:ext cx="101600" cy="177800"/>
        </p:xfrm>
        <a:graphic>
          <a:graphicData uri="http://schemas.openxmlformats.org/presentationml/2006/ole">
            <mc:AlternateContent xmlns:mc="http://schemas.openxmlformats.org/markup-compatibility/2006">
              <mc:Choice xmlns:v="urn:schemas-microsoft-com:vml" Requires="v">
                <p:oleObj spid="_x0000_s30885" name="Equation" r:id="rId26" imgW="101468" imgH="177569" progId="Equation.DSMT4">
                  <p:embed/>
                </p:oleObj>
              </mc:Choice>
              <mc:Fallback>
                <p:oleObj name="Equation" r:id="rId26" imgW="101468" imgH="177569" progId="Equation.DSMT4">
                  <p:embed/>
                  <p:pic>
                    <p:nvPicPr>
                      <p:cNvPr id="0" name="Объект 42"/>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8631238" y="4051300"/>
                        <a:ext cx="1016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 name="Полилиния 18"/>
          <p:cNvSpPr/>
          <p:nvPr/>
        </p:nvSpPr>
        <p:spPr>
          <a:xfrm>
            <a:off x="2443163" y="3959225"/>
            <a:ext cx="6156325" cy="2016125"/>
          </a:xfrm>
          <a:custGeom>
            <a:avLst/>
            <a:gdLst>
              <a:gd name="connsiteX0" fmla="*/ 0 w 6086167"/>
              <a:gd name="connsiteY0" fmla="*/ 0 h 2015638"/>
              <a:gd name="connsiteX1" fmla="*/ 3215148 w 6086167"/>
              <a:gd name="connsiteY1" fmla="*/ 2015613 h 2015638"/>
              <a:gd name="connsiteX2" fmla="*/ 6086167 w 6086167"/>
              <a:gd name="connsiteY2" fmla="*/ 49161 h 2015638"/>
              <a:gd name="connsiteX3" fmla="*/ 6086167 w 6086167"/>
              <a:gd name="connsiteY3" fmla="*/ 49161 h 2015638"/>
            </a:gdLst>
            <a:ahLst/>
            <a:cxnLst>
              <a:cxn ang="0">
                <a:pos x="connsiteX0" y="connsiteY0"/>
              </a:cxn>
              <a:cxn ang="0">
                <a:pos x="connsiteX1" y="connsiteY1"/>
              </a:cxn>
              <a:cxn ang="0">
                <a:pos x="connsiteX2" y="connsiteY2"/>
              </a:cxn>
              <a:cxn ang="0">
                <a:pos x="connsiteX3" y="connsiteY3"/>
              </a:cxn>
            </a:cxnLst>
            <a:rect l="l" t="t" r="r" b="b"/>
            <a:pathLst>
              <a:path w="6086167" h="2015638">
                <a:moveTo>
                  <a:pt x="0" y="0"/>
                </a:moveTo>
                <a:cubicBezTo>
                  <a:pt x="1100393" y="1003710"/>
                  <a:pt x="2200787" y="2007420"/>
                  <a:pt x="3215148" y="2015613"/>
                </a:cubicBezTo>
                <a:cubicBezTo>
                  <a:pt x="4229509" y="2023806"/>
                  <a:pt x="6086167" y="49161"/>
                  <a:pt x="6086167" y="49161"/>
                </a:cubicBezTo>
                <a:lnTo>
                  <a:pt x="6086167" y="49161"/>
                </a:lnTo>
              </a:path>
            </a:pathLst>
          </a:custGeom>
          <a:noFill/>
          <a:ln w="12700">
            <a:solidFill>
              <a:srgbClr val="FF000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solidFill>
                <a:srgbClr val="FF0000"/>
              </a:solidFill>
            </a:endParaRPr>
          </a:p>
        </p:txBody>
      </p:sp>
      <p:sp>
        <p:nvSpPr>
          <p:cNvPr id="25" name="Полилиния 24"/>
          <p:cNvSpPr/>
          <p:nvPr/>
        </p:nvSpPr>
        <p:spPr>
          <a:xfrm>
            <a:off x="2465388" y="4008438"/>
            <a:ext cx="4610100" cy="2209800"/>
          </a:xfrm>
          <a:custGeom>
            <a:avLst/>
            <a:gdLst>
              <a:gd name="connsiteX0" fmla="*/ 0 w 4562167"/>
              <a:gd name="connsiteY0" fmla="*/ 855406 h 2210364"/>
              <a:gd name="connsiteX1" fmla="*/ 2340077 w 4562167"/>
              <a:gd name="connsiteY1" fmla="*/ 2192594 h 2210364"/>
              <a:gd name="connsiteX2" fmla="*/ 4562167 w 4562167"/>
              <a:gd name="connsiteY2" fmla="*/ 0 h 2210364"/>
              <a:gd name="connsiteX3" fmla="*/ 4562167 w 4562167"/>
              <a:gd name="connsiteY3" fmla="*/ 0 h 2210364"/>
            </a:gdLst>
            <a:ahLst/>
            <a:cxnLst>
              <a:cxn ang="0">
                <a:pos x="connsiteX0" y="connsiteY0"/>
              </a:cxn>
              <a:cxn ang="0">
                <a:pos x="connsiteX1" y="connsiteY1"/>
              </a:cxn>
              <a:cxn ang="0">
                <a:pos x="connsiteX2" y="connsiteY2"/>
              </a:cxn>
              <a:cxn ang="0">
                <a:pos x="connsiteX3" y="connsiteY3"/>
              </a:cxn>
            </a:cxnLst>
            <a:rect l="l" t="t" r="r" b="b"/>
            <a:pathLst>
              <a:path w="4562167" h="2210364">
                <a:moveTo>
                  <a:pt x="0" y="855406"/>
                </a:moveTo>
                <a:cubicBezTo>
                  <a:pt x="789858" y="1595284"/>
                  <a:pt x="1579716" y="2335162"/>
                  <a:pt x="2340077" y="2192594"/>
                </a:cubicBezTo>
                <a:cubicBezTo>
                  <a:pt x="3100438" y="2050026"/>
                  <a:pt x="4562167" y="0"/>
                  <a:pt x="4562167" y="0"/>
                </a:cubicBezTo>
                <a:lnTo>
                  <a:pt x="4562167" y="0"/>
                </a:lnTo>
              </a:path>
            </a:pathLst>
          </a:custGeom>
          <a:noFill/>
          <a:ln w="6350">
            <a:solidFill>
              <a:schemeClr val="bg2">
                <a:lumMod val="50000"/>
                <a:lumOff val="50000"/>
              </a:schemeClr>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69" name="Прямоугольник 68"/>
          <p:cNvSpPr/>
          <p:nvPr/>
        </p:nvSpPr>
        <p:spPr>
          <a:xfrm>
            <a:off x="449362" y="1043533"/>
            <a:ext cx="9793088" cy="598946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996950" y="220663"/>
            <a:ext cx="8669338" cy="69215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7651" name="Rectangle 3"/>
          <p:cNvSpPr txBox="1">
            <a:spLocks noGrp="1" noChangeArrowheads="1"/>
          </p:cNvSpPr>
          <p:nvPr/>
        </p:nvSpPr>
        <p:spPr bwMode="auto">
          <a:xfrm>
            <a:off x="4156075" y="6899275"/>
            <a:ext cx="2351088"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SzTx/>
              <a:buFontTx/>
              <a:buNone/>
              <a:defRPr/>
            </a:pPr>
            <a:fld id="{0CC53C69-BC14-4F9B-9E8C-C864815F5080}" type="slidenum">
              <a:rPr lang="ru-RU" altLang="ru-RU" sz="1323" smtClean="0">
                <a:latin typeface="Arial Black" panose="020B0A04020102020204" pitchFamily="34" charset="0"/>
              </a:rPr>
              <a:pPr algn="ctr" eaLnBrk="1" hangingPunct="1">
                <a:spcBef>
                  <a:spcPct val="0"/>
                </a:spcBef>
                <a:buClrTx/>
                <a:buSzTx/>
                <a:buFontTx/>
                <a:buNone/>
                <a:defRPr/>
              </a:pPr>
              <a:t>28</a:t>
            </a:fld>
            <a:endParaRPr lang="ru-RU" altLang="ru-RU" sz="1323" smtClean="0">
              <a:latin typeface="Arial Black" panose="020B0A04020102020204" pitchFamily="34" charset="0"/>
            </a:endParaRPr>
          </a:p>
        </p:txBody>
      </p:sp>
      <p:sp>
        <p:nvSpPr>
          <p:cNvPr id="27652" name="Rectangle 2"/>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53" name="Rectangle 4"/>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54" name="Rectangle 20"/>
          <p:cNvSpPr>
            <a:spLocks noChangeArrowheads="1"/>
          </p:cNvSpPr>
          <p:nvPr/>
        </p:nvSpPr>
        <p:spPr bwMode="auto">
          <a:xfrm>
            <a:off x="306388" y="3433763"/>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55" name="Rectangle 22"/>
          <p:cNvSpPr>
            <a:spLocks noChangeArrowheads="1"/>
          </p:cNvSpPr>
          <p:nvPr/>
        </p:nvSpPr>
        <p:spPr bwMode="auto">
          <a:xfrm>
            <a:off x="306388" y="3454400"/>
            <a:ext cx="1841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56" name="Rectangle 13"/>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57" name="Rectangle 15"/>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58" name="Rectangle 17"/>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59" name="Rectangle 19"/>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0" name="Rectangle 21"/>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1" name="Rectangle 23"/>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2" name="Rectangle 25"/>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3" name="Rectangle 27"/>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4" name="Rectangle 12"/>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5" name="Rectangle 14"/>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6" name="Rectangle 5"/>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7" name="Rectangle 8"/>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8" name="Rectangle 10"/>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9" name="Rectangle 12"/>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0" name="Rectangle 14"/>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1" name="Rectangle 32"/>
          <p:cNvSpPr>
            <a:spLocks noChangeArrowheads="1"/>
          </p:cNvSpPr>
          <p:nvPr/>
        </p:nvSpPr>
        <p:spPr bwMode="auto">
          <a:xfrm>
            <a:off x="306388" y="3135313"/>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2" name="Rectangle 27"/>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3" name="Rectangle 29"/>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4" name="Rectangle 31"/>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5" name="Rectangle 33"/>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6" name="Rectangle 30"/>
          <p:cNvSpPr>
            <a:spLocks noChangeArrowheads="1"/>
          </p:cNvSpPr>
          <p:nvPr/>
        </p:nvSpPr>
        <p:spPr bwMode="auto">
          <a:xfrm>
            <a:off x="306388" y="3449638"/>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7" name="Rectangle 32"/>
          <p:cNvSpPr>
            <a:spLocks noChangeArrowheads="1"/>
          </p:cNvSpPr>
          <p:nvPr/>
        </p:nvSpPr>
        <p:spPr bwMode="auto">
          <a:xfrm>
            <a:off x="306388" y="3449638"/>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8" name="Rectangle 34"/>
          <p:cNvSpPr>
            <a:spLocks noChangeArrowheads="1"/>
          </p:cNvSpPr>
          <p:nvPr/>
        </p:nvSpPr>
        <p:spPr bwMode="auto">
          <a:xfrm>
            <a:off x="306388" y="3449638"/>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9" name="Rectangle 38"/>
          <p:cNvSpPr>
            <a:spLocks noChangeArrowheads="1"/>
          </p:cNvSpPr>
          <p:nvPr/>
        </p:nvSpPr>
        <p:spPr bwMode="auto">
          <a:xfrm>
            <a:off x="306388" y="3449638"/>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0" name="Rectangle 40"/>
          <p:cNvSpPr>
            <a:spLocks noChangeArrowheads="1"/>
          </p:cNvSpPr>
          <p:nvPr/>
        </p:nvSpPr>
        <p:spPr bwMode="auto">
          <a:xfrm>
            <a:off x="306388" y="3219450"/>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1" name="Rectangle 42"/>
          <p:cNvSpPr>
            <a:spLocks noChangeArrowheads="1"/>
          </p:cNvSpPr>
          <p:nvPr/>
        </p:nvSpPr>
        <p:spPr bwMode="auto">
          <a:xfrm>
            <a:off x="306388" y="3454400"/>
            <a:ext cx="1841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2" name="Rectangle 44"/>
          <p:cNvSpPr>
            <a:spLocks noChangeArrowheads="1"/>
          </p:cNvSpPr>
          <p:nvPr/>
        </p:nvSpPr>
        <p:spPr bwMode="auto">
          <a:xfrm>
            <a:off x="306388" y="3433763"/>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3" name="Rectangle 46"/>
          <p:cNvSpPr>
            <a:spLocks noChangeArrowheads="1"/>
          </p:cNvSpPr>
          <p:nvPr/>
        </p:nvSpPr>
        <p:spPr bwMode="auto">
          <a:xfrm>
            <a:off x="306388" y="3433763"/>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4" name="Rectangle 48"/>
          <p:cNvSpPr>
            <a:spLocks noChangeArrowheads="1"/>
          </p:cNvSpPr>
          <p:nvPr/>
        </p:nvSpPr>
        <p:spPr bwMode="auto">
          <a:xfrm>
            <a:off x="306388" y="2836863"/>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5" name="Rectangle 40"/>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6" name="Rectangle 2"/>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7" name="Rectangle 4"/>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8" name="Rectangle 7"/>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9" name="Rectangle 10"/>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90" name="Rectangle 43"/>
          <p:cNvSpPr>
            <a:spLocks noChangeArrowheads="1"/>
          </p:cNvSpPr>
          <p:nvPr/>
        </p:nvSpPr>
        <p:spPr bwMode="auto">
          <a:xfrm>
            <a:off x="306388" y="3332163"/>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91" name="Rectangle 44"/>
          <p:cNvSpPr>
            <a:spLocks noChangeArrowheads="1"/>
          </p:cNvSpPr>
          <p:nvPr/>
        </p:nvSpPr>
        <p:spPr bwMode="auto">
          <a:xfrm>
            <a:off x="306388" y="3313113"/>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92" name="Rectangle 45"/>
          <p:cNvSpPr>
            <a:spLocks noChangeArrowheads="1"/>
          </p:cNvSpPr>
          <p:nvPr/>
        </p:nvSpPr>
        <p:spPr bwMode="auto">
          <a:xfrm>
            <a:off x="306388" y="3035300"/>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93" name="Rectangle 47"/>
          <p:cNvSpPr>
            <a:spLocks noChangeArrowheads="1"/>
          </p:cNvSpPr>
          <p:nvPr/>
        </p:nvSpPr>
        <p:spPr bwMode="auto">
          <a:xfrm>
            <a:off x="306388" y="3313113"/>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94" name="Rectangle 52"/>
          <p:cNvSpPr>
            <a:spLocks noChangeArrowheads="1"/>
          </p:cNvSpPr>
          <p:nvPr/>
        </p:nvSpPr>
        <p:spPr bwMode="auto">
          <a:xfrm>
            <a:off x="306388" y="3328988"/>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95" name="Rectangle 54"/>
          <p:cNvSpPr>
            <a:spLocks noChangeArrowheads="1"/>
          </p:cNvSpPr>
          <p:nvPr/>
        </p:nvSpPr>
        <p:spPr bwMode="auto">
          <a:xfrm>
            <a:off x="306388" y="3271838"/>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96" name="Rectangle 58"/>
          <p:cNvSpPr>
            <a:spLocks noChangeArrowheads="1"/>
          </p:cNvSpPr>
          <p:nvPr/>
        </p:nvSpPr>
        <p:spPr bwMode="auto">
          <a:xfrm>
            <a:off x="306388" y="3271838"/>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57" name="TextBox 35"/>
          <p:cNvSpPr txBox="1">
            <a:spLocks noChangeArrowheads="1"/>
          </p:cNvSpPr>
          <p:nvPr/>
        </p:nvSpPr>
        <p:spPr bwMode="auto">
          <a:xfrm>
            <a:off x="1287463" y="279400"/>
            <a:ext cx="9375775" cy="566738"/>
          </a:xfrm>
          <a:prstGeom prst="rect">
            <a:avLst/>
          </a:prstGeom>
          <a:noFill/>
          <a:ln w="9525">
            <a:noFill/>
            <a:miter lim="800000"/>
            <a:headEnd/>
            <a:tailEnd/>
          </a:ln>
        </p:spPr>
        <p:txBody>
          <a:bodyPr>
            <a:spAutoFit/>
          </a:bodyPr>
          <a:lstStyle/>
          <a:p>
            <a:pPr eaLnBrk="1" hangingPunct="1">
              <a:defRPr/>
            </a:pPr>
            <a:r>
              <a:rPr lang="ru-RU" sz="3086" b="1" dirty="0">
                <a:solidFill>
                  <a:srgbClr val="0033CC"/>
                </a:solidFill>
                <a:effectLst>
                  <a:outerShdw blurRad="38100" dist="38100" dir="2700000" algn="tl">
                    <a:srgbClr val="C0C0C0"/>
                  </a:outerShdw>
                </a:effectLst>
                <a:latin typeface="Arial" charset="0"/>
              </a:rPr>
              <a:t>Энергетические соотношения при ДПФ</a:t>
            </a:r>
          </a:p>
        </p:txBody>
      </p:sp>
      <p:sp>
        <p:nvSpPr>
          <p:cNvPr id="27698" name="Rectangle 2"/>
          <p:cNvSpPr>
            <a:spLocks noChangeArrowheads="1"/>
          </p:cNvSpPr>
          <p:nvPr/>
        </p:nvSpPr>
        <p:spPr bwMode="auto">
          <a:xfrm>
            <a:off x="1128713" y="1230313"/>
            <a:ext cx="184150" cy="398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2820" name="Объект 2"/>
          <p:cNvGraphicFramePr>
            <a:graphicFrameLocks noChangeAspect="1"/>
          </p:cNvGraphicFramePr>
          <p:nvPr/>
        </p:nvGraphicFramePr>
        <p:xfrm>
          <a:off x="1268413" y="1957388"/>
          <a:ext cx="6156325" cy="2138362"/>
        </p:xfrm>
        <a:graphic>
          <a:graphicData uri="http://schemas.openxmlformats.org/presentationml/2006/ole">
            <mc:AlternateContent xmlns:mc="http://schemas.openxmlformats.org/markup-compatibility/2006">
              <mc:Choice xmlns:v="urn:schemas-microsoft-com:vml" Requires="v">
                <p:oleObj spid="_x0000_s32900" name="Equation" r:id="rId4" imgW="2959100" imgH="1028700" progId="Equation.DSMT4">
                  <p:embed/>
                </p:oleObj>
              </mc:Choice>
              <mc:Fallback>
                <p:oleObj name="Equation" r:id="rId4" imgW="2959100" imgH="1028700" progId="Equation.DSMT4">
                  <p:embed/>
                  <p:pic>
                    <p:nvPicPr>
                      <p:cNvPr id="0" name="Объект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68413" y="1957388"/>
                        <a:ext cx="6156325" cy="213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821" name="TextBox 3"/>
          <p:cNvSpPr txBox="1">
            <a:spLocks noChangeArrowheads="1"/>
          </p:cNvSpPr>
          <p:nvPr/>
        </p:nvSpPr>
        <p:spPr bwMode="auto">
          <a:xfrm>
            <a:off x="881063" y="1200150"/>
            <a:ext cx="788828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a:t>Для сигнала, спектр которого сосредоточен в полосе  </a:t>
            </a:r>
          </a:p>
        </p:txBody>
      </p:sp>
      <p:sp>
        <p:nvSpPr>
          <p:cNvPr id="27701" name="Rectangle 4"/>
          <p:cNvSpPr>
            <a:spLocks noChangeArrowheads="1"/>
          </p:cNvSpPr>
          <p:nvPr/>
        </p:nvSpPr>
        <p:spPr bwMode="auto">
          <a:xfrm>
            <a:off x="2963863" y="1514475"/>
            <a:ext cx="1857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2823" name="Объект 5"/>
          <p:cNvGraphicFramePr>
            <a:graphicFrameLocks noChangeAspect="1"/>
          </p:cNvGraphicFramePr>
          <p:nvPr/>
        </p:nvGraphicFramePr>
        <p:xfrm>
          <a:off x="2309813" y="1685925"/>
          <a:ext cx="1255712" cy="468313"/>
        </p:xfrm>
        <a:graphic>
          <a:graphicData uri="http://schemas.openxmlformats.org/presentationml/2006/ole">
            <mc:AlternateContent xmlns:mc="http://schemas.openxmlformats.org/markup-compatibility/2006">
              <mc:Choice xmlns:v="urn:schemas-microsoft-com:vml" Requires="v">
                <p:oleObj spid="_x0000_s32901" name="Equation" r:id="rId6" imgW="710891" imgH="266584" progId="Equation.DSMT4">
                  <p:embed/>
                </p:oleObj>
              </mc:Choice>
              <mc:Fallback>
                <p:oleObj name="Equation" r:id="rId6" imgW="710891" imgH="266584" progId="Equation.DSMT4">
                  <p:embed/>
                  <p:pic>
                    <p:nvPicPr>
                      <p:cNvPr id="0" name="Объект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09813" y="1685925"/>
                        <a:ext cx="1255712"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824" name="TextBox 6"/>
          <p:cNvSpPr txBox="1">
            <a:spLocks noChangeArrowheads="1"/>
          </p:cNvSpPr>
          <p:nvPr/>
        </p:nvSpPr>
        <p:spPr bwMode="auto">
          <a:xfrm>
            <a:off x="996950" y="3848100"/>
            <a:ext cx="3135313"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a:t>- разложение в базисе функций</a:t>
            </a:r>
          </a:p>
        </p:txBody>
      </p:sp>
      <p:sp>
        <p:nvSpPr>
          <p:cNvPr id="27704" name="Rectangle 6"/>
          <p:cNvSpPr>
            <a:spLocks noChangeArrowheads="1"/>
          </p:cNvSpPr>
          <p:nvPr/>
        </p:nvSpPr>
        <p:spPr bwMode="auto">
          <a:xfrm>
            <a:off x="996950" y="3482975"/>
            <a:ext cx="185738"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2826" name="Объект 8"/>
          <p:cNvGraphicFramePr>
            <a:graphicFrameLocks noChangeAspect="1"/>
          </p:cNvGraphicFramePr>
          <p:nvPr/>
        </p:nvGraphicFramePr>
        <p:xfrm>
          <a:off x="4162425" y="4087813"/>
          <a:ext cx="3170238" cy="777875"/>
        </p:xfrm>
        <a:graphic>
          <a:graphicData uri="http://schemas.openxmlformats.org/presentationml/2006/ole">
            <mc:AlternateContent xmlns:mc="http://schemas.openxmlformats.org/markup-compatibility/2006">
              <mc:Choice xmlns:v="urn:schemas-microsoft-com:vml" Requires="v">
                <p:oleObj spid="_x0000_s32902" name="Equation" r:id="rId8" imgW="1396394" imgH="342751" progId="Equation.DSMT4">
                  <p:embed/>
                </p:oleObj>
              </mc:Choice>
              <mc:Fallback>
                <p:oleObj name="Equation" r:id="rId8" imgW="1396394" imgH="342751" progId="Equation.DSMT4">
                  <p:embed/>
                  <p:pic>
                    <p:nvPicPr>
                      <p:cNvPr id="0" name="Объект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62425" y="4087813"/>
                        <a:ext cx="3170238"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706" name="Rectangle 8"/>
          <p:cNvSpPr>
            <a:spLocks noChangeArrowheads="1"/>
          </p:cNvSpPr>
          <p:nvPr/>
        </p:nvSpPr>
        <p:spPr bwMode="auto">
          <a:xfrm>
            <a:off x="4119563" y="3711575"/>
            <a:ext cx="184150"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2828" name="Объект 10"/>
          <p:cNvGraphicFramePr>
            <a:graphicFrameLocks noChangeAspect="1"/>
          </p:cNvGraphicFramePr>
          <p:nvPr/>
        </p:nvGraphicFramePr>
        <p:xfrm>
          <a:off x="1128713" y="4964113"/>
          <a:ext cx="2800350" cy="465137"/>
        </p:xfrm>
        <a:graphic>
          <a:graphicData uri="http://schemas.openxmlformats.org/presentationml/2006/ole">
            <mc:AlternateContent xmlns:mc="http://schemas.openxmlformats.org/markup-compatibility/2006">
              <mc:Choice xmlns:v="urn:schemas-microsoft-com:vml" Requires="v">
                <p:oleObj spid="_x0000_s32903" name="Equation" r:id="rId10" imgW="1435100" imgH="241300" progId="Equation.DSMT4">
                  <p:embed/>
                </p:oleObj>
              </mc:Choice>
              <mc:Fallback>
                <p:oleObj name="Equation" r:id="rId10" imgW="1435100" imgH="241300" progId="Equation.DSMT4">
                  <p:embed/>
                  <p:pic>
                    <p:nvPicPr>
                      <p:cNvPr id="0" name="Объект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28713" y="4964113"/>
                        <a:ext cx="2800350"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708" name="Rectangle 10"/>
          <p:cNvSpPr>
            <a:spLocks noChangeArrowheads="1"/>
          </p:cNvSpPr>
          <p:nvPr/>
        </p:nvSpPr>
        <p:spPr bwMode="auto">
          <a:xfrm>
            <a:off x="7469188" y="3476625"/>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2830" name="Объект 12"/>
          <p:cNvGraphicFramePr>
            <a:graphicFrameLocks noChangeAspect="1"/>
          </p:cNvGraphicFramePr>
          <p:nvPr/>
        </p:nvGraphicFramePr>
        <p:xfrm>
          <a:off x="4206875" y="4746625"/>
          <a:ext cx="3314700" cy="949325"/>
        </p:xfrm>
        <a:graphic>
          <a:graphicData uri="http://schemas.openxmlformats.org/presentationml/2006/ole">
            <mc:AlternateContent xmlns:mc="http://schemas.openxmlformats.org/markup-compatibility/2006">
              <mc:Choice xmlns:v="urn:schemas-microsoft-com:vml" Requires="v">
                <p:oleObj spid="_x0000_s32904" name="Equation" r:id="rId12" imgW="1892300" imgH="546100" progId="Equation.DSMT4">
                  <p:embed/>
                </p:oleObj>
              </mc:Choice>
              <mc:Fallback>
                <p:oleObj name="Equation" r:id="rId12" imgW="1892300" imgH="546100" progId="Equation.DSMT4">
                  <p:embed/>
                  <p:pic>
                    <p:nvPicPr>
                      <p:cNvPr id="0" name="Объект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206875" y="4746625"/>
                        <a:ext cx="3314700"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711" name="Rectangle 12"/>
          <p:cNvSpPr>
            <a:spLocks noChangeArrowheads="1"/>
          </p:cNvSpPr>
          <p:nvPr/>
        </p:nvSpPr>
        <p:spPr bwMode="auto">
          <a:xfrm flipV="1">
            <a:off x="2706688" y="5503863"/>
            <a:ext cx="174482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sp>
        <p:nvSpPr>
          <p:cNvPr id="27713" name="Rectangle 14"/>
          <p:cNvSpPr>
            <a:spLocks noChangeArrowheads="1"/>
          </p:cNvSpPr>
          <p:nvPr/>
        </p:nvSpPr>
        <p:spPr bwMode="auto">
          <a:xfrm>
            <a:off x="1935163" y="4362450"/>
            <a:ext cx="184150"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2833" name="Объект 17"/>
          <p:cNvGraphicFramePr>
            <a:graphicFrameLocks noChangeAspect="1"/>
          </p:cNvGraphicFramePr>
          <p:nvPr/>
        </p:nvGraphicFramePr>
        <p:xfrm>
          <a:off x="892175" y="5665788"/>
          <a:ext cx="2982913" cy="1054100"/>
        </p:xfrm>
        <a:graphic>
          <a:graphicData uri="http://schemas.openxmlformats.org/presentationml/2006/ole">
            <mc:AlternateContent xmlns:mc="http://schemas.openxmlformats.org/markup-compatibility/2006">
              <mc:Choice xmlns:v="urn:schemas-microsoft-com:vml" Requires="v">
                <p:oleObj spid="_x0000_s32905" name="Equation" r:id="rId14" imgW="1396394" imgH="495085" progId="Equation.DSMT4">
                  <p:embed/>
                </p:oleObj>
              </mc:Choice>
              <mc:Fallback>
                <p:oleObj name="Equation" r:id="rId14" imgW="1396394" imgH="495085" progId="Equation.DSMT4">
                  <p:embed/>
                  <p:pic>
                    <p:nvPicPr>
                      <p:cNvPr id="0" name="Объект 1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92175" y="5665788"/>
                        <a:ext cx="2982913"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834" name="TextBox 18"/>
          <p:cNvSpPr txBox="1">
            <a:spLocks noChangeArrowheads="1"/>
          </p:cNvSpPr>
          <p:nvPr/>
        </p:nvSpPr>
        <p:spPr bwMode="auto">
          <a:xfrm>
            <a:off x="4513263" y="6046788"/>
            <a:ext cx="123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a:t>норма</a:t>
            </a:r>
          </a:p>
        </p:txBody>
      </p:sp>
      <p:sp>
        <p:nvSpPr>
          <p:cNvPr id="27716" name="Rectangle 16"/>
          <p:cNvSpPr>
            <a:spLocks noChangeArrowheads="1"/>
          </p:cNvSpPr>
          <p:nvPr/>
        </p:nvSpPr>
        <p:spPr bwMode="auto">
          <a:xfrm>
            <a:off x="6105525" y="4611688"/>
            <a:ext cx="184150" cy="398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2836" name="Объект 20"/>
          <p:cNvGraphicFramePr>
            <a:graphicFrameLocks noChangeAspect="1"/>
          </p:cNvGraphicFramePr>
          <p:nvPr/>
        </p:nvGraphicFramePr>
        <p:xfrm>
          <a:off x="6065838" y="5724525"/>
          <a:ext cx="3470275" cy="1204913"/>
        </p:xfrm>
        <a:graphic>
          <a:graphicData uri="http://schemas.openxmlformats.org/presentationml/2006/ole">
            <mc:AlternateContent xmlns:mc="http://schemas.openxmlformats.org/markup-compatibility/2006">
              <mc:Choice xmlns:v="urn:schemas-microsoft-com:vml" Requires="v">
                <p:oleObj spid="_x0000_s32906" name="Equation" r:id="rId16" imgW="1523339" imgH="545863" progId="Equation.DSMT4">
                  <p:embed/>
                </p:oleObj>
              </mc:Choice>
              <mc:Fallback>
                <p:oleObj name="Equation" r:id="rId16" imgW="1523339" imgH="545863" progId="Equation.DSMT4">
                  <p:embed/>
                  <p:pic>
                    <p:nvPicPr>
                      <p:cNvPr id="0" name="Объект 2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65838" y="5724525"/>
                        <a:ext cx="3470275"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65" name="Прямоугольник 64"/>
          <p:cNvSpPr/>
          <p:nvPr/>
        </p:nvSpPr>
        <p:spPr>
          <a:xfrm>
            <a:off x="449362" y="395461"/>
            <a:ext cx="9793088" cy="66247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651" name="Rectangle 3"/>
          <p:cNvSpPr txBox="1">
            <a:spLocks noGrp="1" noChangeArrowheads="1"/>
          </p:cNvSpPr>
          <p:nvPr/>
        </p:nvSpPr>
        <p:spPr bwMode="auto">
          <a:xfrm>
            <a:off x="3127375" y="6900863"/>
            <a:ext cx="23526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lgn="r" eaLnBrk="1" hangingPunct="1">
              <a:spcBef>
                <a:spcPct val="0"/>
              </a:spcBef>
              <a:buClrTx/>
              <a:buSzTx/>
              <a:buFontTx/>
              <a:buNone/>
              <a:defRPr/>
            </a:pPr>
            <a:fld id="{2E4C184E-B4C9-476C-80D9-5039A2C36C95}" type="slidenum">
              <a:rPr lang="ru-RU" altLang="ru-RU" sz="1323" smtClean="0">
                <a:latin typeface="Arial Black" panose="020B0A04020102020204" pitchFamily="34" charset="0"/>
              </a:rPr>
              <a:pPr algn="r" eaLnBrk="1" hangingPunct="1">
                <a:spcBef>
                  <a:spcPct val="0"/>
                </a:spcBef>
                <a:buClrTx/>
                <a:buSzTx/>
                <a:buFontTx/>
                <a:buNone/>
                <a:defRPr/>
              </a:pPr>
              <a:t>29</a:t>
            </a:fld>
            <a:endParaRPr lang="ru-RU" altLang="ru-RU" sz="1323" dirty="0" smtClean="0">
              <a:latin typeface="Arial Black" panose="020B0A04020102020204" pitchFamily="34" charset="0"/>
            </a:endParaRPr>
          </a:p>
        </p:txBody>
      </p:sp>
      <p:sp>
        <p:nvSpPr>
          <p:cNvPr id="27652" name="Rectangle 2"/>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53" name="Rectangle 4"/>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54" name="Rectangle 20"/>
          <p:cNvSpPr>
            <a:spLocks noChangeArrowheads="1"/>
          </p:cNvSpPr>
          <p:nvPr/>
        </p:nvSpPr>
        <p:spPr bwMode="auto">
          <a:xfrm>
            <a:off x="306388" y="3433763"/>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55" name="Rectangle 22"/>
          <p:cNvSpPr>
            <a:spLocks noChangeArrowheads="1"/>
          </p:cNvSpPr>
          <p:nvPr/>
        </p:nvSpPr>
        <p:spPr bwMode="auto">
          <a:xfrm>
            <a:off x="306388" y="3454400"/>
            <a:ext cx="1841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56" name="Rectangle 13"/>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57" name="Rectangle 15"/>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58" name="Rectangle 17"/>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59" name="Rectangle 19"/>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0" name="Rectangle 21"/>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1" name="Rectangle 23"/>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2" name="Rectangle 25"/>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3" name="Rectangle 27"/>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4" name="Rectangle 12"/>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5" name="Rectangle 14"/>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6" name="Rectangle 5"/>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7" name="Rectangle 8"/>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8" name="Rectangle 10"/>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69" name="Rectangle 12"/>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0" name="Rectangle 14"/>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1" name="Rectangle 32"/>
          <p:cNvSpPr>
            <a:spLocks noChangeArrowheads="1"/>
          </p:cNvSpPr>
          <p:nvPr/>
        </p:nvSpPr>
        <p:spPr bwMode="auto">
          <a:xfrm>
            <a:off x="306388" y="3135313"/>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2" name="Rectangle 27"/>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3" name="Rectangle 29"/>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4" name="Rectangle 31"/>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5" name="Rectangle 33"/>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6" name="Rectangle 30"/>
          <p:cNvSpPr>
            <a:spLocks noChangeArrowheads="1"/>
          </p:cNvSpPr>
          <p:nvPr/>
        </p:nvSpPr>
        <p:spPr bwMode="auto">
          <a:xfrm>
            <a:off x="306388" y="3449638"/>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7" name="Rectangle 32"/>
          <p:cNvSpPr>
            <a:spLocks noChangeArrowheads="1"/>
          </p:cNvSpPr>
          <p:nvPr/>
        </p:nvSpPr>
        <p:spPr bwMode="auto">
          <a:xfrm>
            <a:off x="306388" y="3449638"/>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8" name="Rectangle 34"/>
          <p:cNvSpPr>
            <a:spLocks noChangeArrowheads="1"/>
          </p:cNvSpPr>
          <p:nvPr/>
        </p:nvSpPr>
        <p:spPr bwMode="auto">
          <a:xfrm>
            <a:off x="306388" y="3449638"/>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79" name="Rectangle 38"/>
          <p:cNvSpPr>
            <a:spLocks noChangeArrowheads="1"/>
          </p:cNvSpPr>
          <p:nvPr/>
        </p:nvSpPr>
        <p:spPr bwMode="auto">
          <a:xfrm>
            <a:off x="306388" y="3449638"/>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0" name="Rectangle 40"/>
          <p:cNvSpPr>
            <a:spLocks noChangeArrowheads="1"/>
          </p:cNvSpPr>
          <p:nvPr/>
        </p:nvSpPr>
        <p:spPr bwMode="auto">
          <a:xfrm>
            <a:off x="306388" y="3219450"/>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1" name="Rectangle 42"/>
          <p:cNvSpPr>
            <a:spLocks noChangeArrowheads="1"/>
          </p:cNvSpPr>
          <p:nvPr/>
        </p:nvSpPr>
        <p:spPr bwMode="auto">
          <a:xfrm>
            <a:off x="306388" y="3454400"/>
            <a:ext cx="1841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2" name="Rectangle 44"/>
          <p:cNvSpPr>
            <a:spLocks noChangeArrowheads="1"/>
          </p:cNvSpPr>
          <p:nvPr/>
        </p:nvSpPr>
        <p:spPr bwMode="auto">
          <a:xfrm>
            <a:off x="306388" y="3433763"/>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3" name="Rectangle 46"/>
          <p:cNvSpPr>
            <a:spLocks noChangeArrowheads="1"/>
          </p:cNvSpPr>
          <p:nvPr/>
        </p:nvSpPr>
        <p:spPr bwMode="auto">
          <a:xfrm>
            <a:off x="306388" y="3433763"/>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4" name="Rectangle 48"/>
          <p:cNvSpPr>
            <a:spLocks noChangeArrowheads="1"/>
          </p:cNvSpPr>
          <p:nvPr/>
        </p:nvSpPr>
        <p:spPr bwMode="auto">
          <a:xfrm>
            <a:off x="306388" y="2836863"/>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5" name="Rectangle 40"/>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6" name="Rectangle 2"/>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7" name="Rectangle 4"/>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8" name="Rectangle 7"/>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89" name="Rectangle 10"/>
          <p:cNvSpPr>
            <a:spLocks noChangeArrowheads="1"/>
          </p:cNvSpPr>
          <p:nvPr/>
        </p:nvSpPr>
        <p:spPr bwMode="auto">
          <a:xfrm>
            <a:off x="306388" y="-198438"/>
            <a:ext cx="184150"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90" name="Rectangle 43"/>
          <p:cNvSpPr>
            <a:spLocks noChangeArrowheads="1"/>
          </p:cNvSpPr>
          <p:nvPr/>
        </p:nvSpPr>
        <p:spPr bwMode="auto">
          <a:xfrm>
            <a:off x="306388" y="3332163"/>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91" name="Rectangle 44"/>
          <p:cNvSpPr>
            <a:spLocks noChangeArrowheads="1"/>
          </p:cNvSpPr>
          <p:nvPr/>
        </p:nvSpPr>
        <p:spPr bwMode="auto">
          <a:xfrm>
            <a:off x="306388" y="3313113"/>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92" name="Rectangle 45"/>
          <p:cNvSpPr>
            <a:spLocks noChangeArrowheads="1"/>
          </p:cNvSpPr>
          <p:nvPr/>
        </p:nvSpPr>
        <p:spPr bwMode="auto">
          <a:xfrm>
            <a:off x="306388" y="3035300"/>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93" name="Rectangle 47"/>
          <p:cNvSpPr>
            <a:spLocks noChangeArrowheads="1"/>
          </p:cNvSpPr>
          <p:nvPr/>
        </p:nvSpPr>
        <p:spPr bwMode="auto">
          <a:xfrm>
            <a:off x="306388" y="3313113"/>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94" name="Rectangle 52"/>
          <p:cNvSpPr>
            <a:spLocks noChangeArrowheads="1"/>
          </p:cNvSpPr>
          <p:nvPr/>
        </p:nvSpPr>
        <p:spPr bwMode="auto">
          <a:xfrm>
            <a:off x="306388" y="3328988"/>
            <a:ext cx="1841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95" name="Rectangle 54"/>
          <p:cNvSpPr>
            <a:spLocks noChangeArrowheads="1"/>
          </p:cNvSpPr>
          <p:nvPr/>
        </p:nvSpPr>
        <p:spPr bwMode="auto">
          <a:xfrm>
            <a:off x="306388" y="3271838"/>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96" name="Rectangle 58"/>
          <p:cNvSpPr>
            <a:spLocks noChangeArrowheads="1"/>
          </p:cNvSpPr>
          <p:nvPr/>
        </p:nvSpPr>
        <p:spPr bwMode="auto">
          <a:xfrm>
            <a:off x="306388" y="3271838"/>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defRPr/>
            </a:pPr>
            <a:endParaRPr lang="ru-RU" altLang="ru-RU" sz="1984" smtClean="0"/>
          </a:p>
        </p:txBody>
      </p:sp>
      <p:sp>
        <p:nvSpPr>
          <p:cNvPr id="27698" name="Rectangle 2"/>
          <p:cNvSpPr>
            <a:spLocks noChangeArrowheads="1"/>
          </p:cNvSpPr>
          <p:nvPr/>
        </p:nvSpPr>
        <p:spPr bwMode="auto">
          <a:xfrm>
            <a:off x="1128713" y="1230313"/>
            <a:ext cx="184150" cy="398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sp>
        <p:nvSpPr>
          <p:cNvPr id="27701" name="Rectangle 4"/>
          <p:cNvSpPr>
            <a:spLocks noChangeArrowheads="1"/>
          </p:cNvSpPr>
          <p:nvPr/>
        </p:nvSpPr>
        <p:spPr bwMode="auto">
          <a:xfrm>
            <a:off x="2963863" y="1514475"/>
            <a:ext cx="1857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sp>
        <p:nvSpPr>
          <p:cNvPr id="27704" name="Rectangle 6"/>
          <p:cNvSpPr>
            <a:spLocks noChangeArrowheads="1"/>
          </p:cNvSpPr>
          <p:nvPr/>
        </p:nvSpPr>
        <p:spPr bwMode="auto">
          <a:xfrm>
            <a:off x="996950" y="3482975"/>
            <a:ext cx="185738"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3844" name="Объект 8"/>
          <p:cNvGraphicFramePr>
            <a:graphicFrameLocks noChangeAspect="1"/>
          </p:cNvGraphicFramePr>
          <p:nvPr/>
        </p:nvGraphicFramePr>
        <p:xfrm>
          <a:off x="925513" y="915988"/>
          <a:ext cx="3449637" cy="847725"/>
        </p:xfrm>
        <a:graphic>
          <a:graphicData uri="http://schemas.openxmlformats.org/presentationml/2006/ole">
            <mc:AlternateContent xmlns:mc="http://schemas.openxmlformats.org/markup-compatibility/2006">
              <mc:Choice xmlns:v="urn:schemas-microsoft-com:vml" Requires="v">
                <p:oleObj spid="_x0000_s33911" name="Equation" r:id="rId4" imgW="1396394" imgH="342751" progId="Equation.DSMT4">
                  <p:embed/>
                </p:oleObj>
              </mc:Choice>
              <mc:Fallback>
                <p:oleObj name="Equation" r:id="rId4" imgW="1396394" imgH="342751" progId="Equation.DSMT4">
                  <p:embed/>
                  <p:pic>
                    <p:nvPicPr>
                      <p:cNvPr id="0" name="Объект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5513" y="915988"/>
                        <a:ext cx="3449637"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706" name="Rectangle 8"/>
          <p:cNvSpPr>
            <a:spLocks noChangeArrowheads="1"/>
          </p:cNvSpPr>
          <p:nvPr/>
        </p:nvSpPr>
        <p:spPr bwMode="auto">
          <a:xfrm>
            <a:off x="4119563" y="3711575"/>
            <a:ext cx="184150"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3846" name="Объект 10"/>
          <p:cNvGraphicFramePr>
            <a:graphicFrameLocks noChangeAspect="1"/>
          </p:cNvGraphicFramePr>
          <p:nvPr/>
        </p:nvGraphicFramePr>
        <p:xfrm>
          <a:off x="4697413" y="946150"/>
          <a:ext cx="4108450" cy="682625"/>
        </p:xfrm>
        <a:graphic>
          <a:graphicData uri="http://schemas.openxmlformats.org/presentationml/2006/ole">
            <mc:AlternateContent xmlns:mc="http://schemas.openxmlformats.org/markup-compatibility/2006">
              <mc:Choice xmlns:v="urn:schemas-microsoft-com:vml" Requires="v">
                <p:oleObj spid="_x0000_s33912" name="Equation" r:id="rId6" imgW="1435100" imgH="241300" progId="Equation.DSMT4">
                  <p:embed/>
                </p:oleObj>
              </mc:Choice>
              <mc:Fallback>
                <p:oleObj name="Equation" r:id="rId6" imgW="1435100" imgH="241300" progId="Equation.DSMT4">
                  <p:embed/>
                  <p:pic>
                    <p:nvPicPr>
                      <p:cNvPr id="0" name="Объект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97413" y="946150"/>
                        <a:ext cx="41084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708" name="Rectangle 10"/>
          <p:cNvSpPr>
            <a:spLocks noChangeArrowheads="1"/>
          </p:cNvSpPr>
          <p:nvPr/>
        </p:nvSpPr>
        <p:spPr bwMode="auto">
          <a:xfrm>
            <a:off x="7469188" y="3476625"/>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3848" name="Объект 12"/>
          <p:cNvGraphicFramePr>
            <a:graphicFrameLocks noChangeAspect="1"/>
          </p:cNvGraphicFramePr>
          <p:nvPr/>
        </p:nvGraphicFramePr>
        <p:xfrm>
          <a:off x="2882900" y="1757363"/>
          <a:ext cx="4697413" cy="1343025"/>
        </p:xfrm>
        <a:graphic>
          <a:graphicData uri="http://schemas.openxmlformats.org/presentationml/2006/ole">
            <mc:AlternateContent xmlns:mc="http://schemas.openxmlformats.org/markup-compatibility/2006">
              <mc:Choice xmlns:v="urn:schemas-microsoft-com:vml" Requires="v">
                <p:oleObj spid="_x0000_s33913" name="Equation" r:id="rId8" imgW="1892300" imgH="546100" progId="Equation.DSMT4">
                  <p:embed/>
                </p:oleObj>
              </mc:Choice>
              <mc:Fallback>
                <p:oleObj name="Equation" r:id="rId8" imgW="1892300" imgH="546100" progId="Equation.DSMT4">
                  <p:embed/>
                  <p:pic>
                    <p:nvPicPr>
                      <p:cNvPr id="0" name="Объект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82900" y="1757363"/>
                        <a:ext cx="4697413"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849" name="TextBox 13"/>
          <p:cNvSpPr txBox="1">
            <a:spLocks noChangeArrowheads="1"/>
          </p:cNvSpPr>
          <p:nvPr/>
        </p:nvSpPr>
        <p:spPr bwMode="auto">
          <a:xfrm>
            <a:off x="665163" y="4643438"/>
            <a:ext cx="83439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a:t>Энергия аналогового сигнала определяется как </a:t>
            </a:r>
            <a:br>
              <a:rPr lang="ru-RU" altLang="ru-RU" sz="2800"/>
            </a:br>
            <a:r>
              <a:rPr lang="ru-RU" altLang="ru-RU" sz="2800"/>
              <a:t>скалярное произведение сигнала с самим собой</a:t>
            </a:r>
          </a:p>
        </p:txBody>
      </p:sp>
      <p:sp>
        <p:nvSpPr>
          <p:cNvPr id="27711" name="Rectangle 12"/>
          <p:cNvSpPr>
            <a:spLocks noChangeArrowheads="1"/>
          </p:cNvSpPr>
          <p:nvPr/>
        </p:nvSpPr>
        <p:spPr bwMode="auto">
          <a:xfrm flipV="1">
            <a:off x="2706688" y="5503863"/>
            <a:ext cx="174482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3851" name="Объект 15"/>
          <p:cNvGraphicFramePr>
            <a:graphicFrameLocks noChangeAspect="1"/>
          </p:cNvGraphicFramePr>
          <p:nvPr/>
        </p:nvGraphicFramePr>
        <p:xfrm>
          <a:off x="3560763" y="5407025"/>
          <a:ext cx="3297237" cy="1541463"/>
        </p:xfrm>
        <a:graphic>
          <a:graphicData uri="http://schemas.openxmlformats.org/presentationml/2006/ole">
            <mc:AlternateContent xmlns:mc="http://schemas.openxmlformats.org/markup-compatibility/2006">
              <mc:Choice xmlns:v="urn:schemas-microsoft-com:vml" Requires="v">
                <p:oleObj spid="_x0000_s33914" name="Equation" r:id="rId10" imgW="1308100" imgH="609600" progId="Equation.DSMT4">
                  <p:embed/>
                </p:oleObj>
              </mc:Choice>
              <mc:Fallback>
                <p:oleObj name="Equation" r:id="rId10" imgW="1308100" imgH="609600" progId="Equation.DSMT4">
                  <p:embed/>
                  <p:pic>
                    <p:nvPicPr>
                      <p:cNvPr id="0" name="Объект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60763" y="5407025"/>
                        <a:ext cx="3297237" cy="154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713" name="Rectangle 14"/>
          <p:cNvSpPr>
            <a:spLocks noChangeArrowheads="1"/>
          </p:cNvSpPr>
          <p:nvPr/>
        </p:nvSpPr>
        <p:spPr bwMode="auto">
          <a:xfrm>
            <a:off x="1935163" y="4362450"/>
            <a:ext cx="184150"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3853" name="Объект 17"/>
          <p:cNvGraphicFramePr>
            <a:graphicFrameLocks noChangeAspect="1"/>
          </p:cNvGraphicFramePr>
          <p:nvPr/>
        </p:nvGraphicFramePr>
        <p:xfrm>
          <a:off x="1068388" y="2892425"/>
          <a:ext cx="3311525" cy="1169988"/>
        </p:xfrm>
        <a:graphic>
          <a:graphicData uri="http://schemas.openxmlformats.org/presentationml/2006/ole">
            <mc:AlternateContent xmlns:mc="http://schemas.openxmlformats.org/markup-compatibility/2006">
              <mc:Choice xmlns:v="urn:schemas-microsoft-com:vml" Requires="v">
                <p:oleObj spid="_x0000_s33915" name="Equation" r:id="rId12" imgW="1396394" imgH="495085" progId="Equation.DSMT4">
                  <p:embed/>
                </p:oleObj>
              </mc:Choice>
              <mc:Fallback>
                <p:oleObj name="Equation" r:id="rId12" imgW="1396394" imgH="495085" progId="Equation.DSMT4">
                  <p:embed/>
                  <p:pic>
                    <p:nvPicPr>
                      <p:cNvPr id="0" name="Объект 1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68388" y="2892425"/>
                        <a:ext cx="331152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854" name="TextBox 18"/>
          <p:cNvSpPr txBox="1">
            <a:spLocks noChangeArrowheads="1"/>
          </p:cNvSpPr>
          <p:nvPr/>
        </p:nvSpPr>
        <p:spPr bwMode="auto">
          <a:xfrm>
            <a:off x="4711700" y="3852863"/>
            <a:ext cx="1230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a:t>норма</a:t>
            </a:r>
          </a:p>
        </p:txBody>
      </p:sp>
      <p:sp>
        <p:nvSpPr>
          <p:cNvPr id="27716" name="Rectangle 16"/>
          <p:cNvSpPr>
            <a:spLocks noChangeArrowheads="1"/>
          </p:cNvSpPr>
          <p:nvPr/>
        </p:nvSpPr>
        <p:spPr bwMode="auto">
          <a:xfrm>
            <a:off x="6105525" y="4611688"/>
            <a:ext cx="184150" cy="398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3856" name="Объект 20"/>
          <p:cNvGraphicFramePr>
            <a:graphicFrameLocks noChangeAspect="1"/>
          </p:cNvGraphicFramePr>
          <p:nvPr/>
        </p:nvGraphicFramePr>
        <p:xfrm>
          <a:off x="6197600" y="3519488"/>
          <a:ext cx="3451225" cy="1198562"/>
        </p:xfrm>
        <a:graphic>
          <a:graphicData uri="http://schemas.openxmlformats.org/presentationml/2006/ole">
            <mc:AlternateContent xmlns:mc="http://schemas.openxmlformats.org/markup-compatibility/2006">
              <mc:Choice xmlns:v="urn:schemas-microsoft-com:vml" Requires="v">
                <p:oleObj spid="_x0000_s33916" name="Equation" r:id="rId14" imgW="1523339" imgH="545863" progId="Equation.DSMT4">
                  <p:embed/>
                </p:oleObj>
              </mc:Choice>
              <mc:Fallback>
                <p:oleObj name="Equation" r:id="rId14" imgW="1523339" imgH="545863" progId="Equation.DSMT4">
                  <p:embed/>
                  <p:pic>
                    <p:nvPicPr>
                      <p:cNvPr id="0" name="Объект 2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197600" y="3519488"/>
                        <a:ext cx="3451225" cy="119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22" name="Прямоугольник 21"/>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147"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27DBE867-E33C-49D6-BF75-C1D6A04E5CF9}" type="slidenum">
              <a:rPr lang="ru-RU" altLang="ru-RU" sz="1200" smtClean="0">
                <a:latin typeface="Arial Black" panose="020B0A04020102020204" pitchFamily="34" charset="0"/>
              </a:rPr>
              <a:pPr algn="ctr"/>
              <a:t>3</a:t>
            </a:fld>
            <a:endParaRPr lang="ru-RU" altLang="ru-RU" sz="1200" smtClean="0">
              <a:latin typeface="Arial Black" panose="020B0A04020102020204" pitchFamily="34" charset="0"/>
            </a:endParaRPr>
          </a:p>
        </p:txBody>
      </p:sp>
      <p:sp>
        <p:nvSpPr>
          <p:cNvPr id="6148" name="Rectangle 1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6149" name="Rectangle 1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6150" name="Rectangle 1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6151" name="Rectangle 1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6152" name="Rectangle 21"/>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6153" name="Rectangle 2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6154" name="Прямоугольник 2"/>
          <p:cNvSpPr>
            <a:spLocks noChangeArrowheads="1"/>
          </p:cNvSpPr>
          <p:nvPr/>
        </p:nvSpPr>
        <p:spPr bwMode="auto">
          <a:xfrm>
            <a:off x="804863" y="676275"/>
            <a:ext cx="9077325"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800"/>
              <a:t>Дискретный сигнал (последовательность) и его спектральная плотность связаны парой преобразований Фурье дискретного времени (ДВПФ)</a:t>
            </a:r>
          </a:p>
        </p:txBody>
      </p:sp>
      <p:sp>
        <p:nvSpPr>
          <p:cNvPr id="6155"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6156" name="Объект 21"/>
          <p:cNvGraphicFramePr>
            <a:graphicFrameLocks noChangeAspect="1"/>
          </p:cNvGraphicFramePr>
          <p:nvPr/>
        </p:nvGraphicFramePr>
        <p:xfrm>
          <a:off x="1119188" y="2265363"/>
          <a:ext cx="3802062" cy="1216025"/>
        </p:xfrm>
        <a:graphic>
          <a:graphicData uri="http://schemas.openxmlformats.org/presentationml/2006/ole">
            <mc:AlternateContent xmlns:mc="http://schemas.openxmlformats.org/markup-compatibility/2006">
              <mc:Choice xmlns:v="urn:schemas-microsoft-com:vml" Requires="v">
                <p:oleObj spid="_x0000_s6229" name="Equation" r:id="rId4" imgW="1816100" imgH="571500" progId="Equation.DSMT4">
                  <p:embed/>
                </p:oleObj>
              </mc:Choice>
              <mc:Fallback>
                <p:oleObj name="Equation" r:id="rId4" imgW="1816100" imgH="571500" progId="Equation.DSMT4">
                  <p:embed/>
                  <p:pic>
                    <p:nvPicPr>
                      <p:cNvPr id="0" name="Объект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9188" y="2265363"/>
                        <a:ext cx="3802062"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57"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6158" name="Объект 23"/>
          <p:cNvGraphicFramePr>
            <a:graphicFrameLocks noChangeAspect="1"/>
          </p:cNvGraphicFramePr>
          <p:nvPr/>
        </p:nvGraphicFramePr>
        <p:xfrm>
          <a:off x="5424488" y="2249488"/>
          <a:ext cx="4338637" cy="1304925"/>
        </p:xfrm>
        <a:graphic>
          <a:graphicData uri="http://schemas.openxmlformats.org/presentationml/2006/ole">
            <mc:AlternateContent xmlns:mc="http://schemas.openxmlformats.org/markup-compatibility/2006">
              <mc:Choice xmlns:v="urn:schemas-microsoft-com:vml" Requires="v">
                <p:oleObj spid="_x0000_s6230" name="Equation" r:id="rId6" imgW="2057400" imgH="622300" progId="Equation.DSMT4">
                  <p:embed/>
                </p:oleObj>
              </mc:Choice>
              <mc:Fallback>
                <p:oleObj name="Equation" r:id="rId6" imgW="2057400" imgH="622300" progId="Equation.DSMT4">
                  <p:embed/>
                  <p:pic>
                    <p:nvPicPr>
                      <p:cNvPr id="0" name="Объект 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24488" y="2249488"/>
                        <a:ext cx="4338637"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59" name="TextBox 24"/>
          <p:cNvSpPr txBox="1">
            <a:spLocks noChangeArrowheads="1"/>
          </p:cNvSpPr>
          <p:nvPr/>
        </p:nvSpPr>
        <p:spPr bwMode="auto">
          <a:xfrm>
            <a:off x="958850" y="5024438"/>
            <a:ext cx="89233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800"/>
              <a:t>Поскольку существует связь                        ,</a:t>
            </a:r>
          </a:p>
          <a:p>
            <a:pPr eaLnBrk="1" hangingPunct="1"/>
            <a:r>
              <a:rPr lang="ru-RU" altLang="ru-RU" sz="2800"/>
              <a:t>должны быть связаны и спектральные плотности                                </a:t>
            </a:r>
          </a:p>
          <a:p>
            <a:pPr eaLnBrk="1" hangingPunct="1"/>
            <a:r>
              <a:rPr lang="ru-RU" altLang="ru-RU" sz="2800"/>
              <a:t>              и   </a:t>
            </a:r>
          </a:p>
        </p:txBody>
      </p:sp>
      <p:sp>
        <p:nvSpPr>
          <p:cNvPr id="6160"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6161" name="Объект 26"/>
          <p:cNvGraphicFramePr>
            <a:graphicFrameLocks noChangeAspect="1"/>
          </p:cNvGraphicFramePr>
          <p:nvPr/>
        </p:nvGraphicFramePr>
        <p:xfrm>
          <a:off x="5859463" y="5003800"/>
          <a:ext cx="2295525" cy="595313"/>
        </p:xfrm>
        <a:graphic>
          <a:graphicData uri="http://schemas.openxmlformats.org/presentationml/2006/ole">
            <mc:AlternateContent xmlns:mc="http://schemas.openxmlformats.org/markup-compatibility/2006">
              <mc:Choice xmlns:v="urn:schemas-microsoft-com:vml" Requires="v">
                <p:oleObj spid="_x0000_s6231" name="Equation" r:id="rId8" imgW="990170" imgH="253890" progId="Equation.DSMT4">
                  <p:embed/>
                </p:oleObj>
              </mc:Choice>
              <mc:Fallback>
                <p:oleObj name="Equation" r:id="rId8" imgW="990170" imgH="253890" progId="Equation.DSMT4">
                  <p:embed/>
                  <p:pic>
                    <p:nvPicPr>
                      <p:cNvPr id="0" name="Объект 2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59463" y="5003800"/>
                        <a:ext cx="2295525" cy="59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162" name="Объект 27"/>
          <p:cNvGraphicFramePr>
            <a:graphicFrameLocks noChangeAspect="1"/>
          </p:cNvGraphicFramePr>
          <p:nvPr/>
        </p:nvGraphicFramePr>
        <p:xfrm>
          <a:off x="1119188" y="5942013"/>
          <a:ext cx="1098550" cy="574675"/>
        </p:xfrm>
        <a:graphic>
          <a:graphicData uri="http://schemas.openxmlformats.org/presentationml/2006/ole">
            <mc:AlternateContent xmlns:mc="http://schemas.openxmlformats.org/markup-compatibility/2006">
              <mc:Choice xmlns:v="urn:schemas-microsoft-com:vml" Requires="v">
                <p:oleObj spid="_x0000_s6232" name="Equation" r:id="rId10" imgW="469900" imgH="228600" progId="Equation.DSMT4">
                  <p:embed/>
                </p:oleObj>
              </mc:Choice>
              <mc:Fallback>
                <p:oleObj name="Equation" r:id="rId10" imgW="469900" imgH="228600" progId="Equation.DSMT4">
                  <p:embed/>
                  <p:pic>
                    <p:nvPicPr>
                      <p:cNvPr id="0" name="Объект 2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19188" y="5942013"/>
                        <a:ext cx="109855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163" name="Объект 28"/>
          <p:cNvGraphicFramePr>
            <a:graphicFrameLocks noChangeAspect="1"/>
          </p:cNvGraphicFramePr>
          <p:nvPr/>
        </p:nvGraphicFramePr>
        <p:xfrm>
          <a:off x="2816225" y="5795963"/>
          <a:ext cx="1279525" cy="663575"/>
        </p:xfrm>
        <a:graphic>
          <a:graphicData uri="http://schemas.openxmlformats.org/presentationml/2006/ole">
            <mc:AlternateContent xmlns:mc="http://schemas.openxmlformats.org/markup-compatibility/2006">
              <mc:Choice xmlns:v="urn:schemas-microsoft-com:vml" Requires="v">
                <p:oleObj spid="_x0000_s6233" name="Equation" r:id="rId12" imgW="520474" imgH="266584" progId="Equation.DSMT4">
                  <p:embed/>
                </p:oleObj>
              </mc:Choice>
              <mc:Fallback>
                <p:oleObj name="Equation" r:id="rId12" imgW="520474" imgH="266584" progId="Equation.DSMT4">
                  <p:embed/>
                  <p:pic>
                    <p:nvPicPr>
                      <p:cNvPr id="0" name="Объект 2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816225" y="5795963"/>
                        <a:ext cx="127952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164" name="Объект 18"/>
          <p:cNvGraphicFramePr>
            <a:graphicFrameLocks noChangeAspect="1"/>
          </p:cNvGraphicFramePr>
          <p:nvPr/>
        </p:nvGraphicFramePr>
        <p:xfrm>
          <a:off x="1119188" y="3708400"/>
          <a:ext cx="3883025" cy="1295400"/>
        </p:xfrm>
        <a:graphic>
          <a:graphicData uri="http://schemas.openxmlformats.org/presentationml/2006/ole">
            <mc:AlternateContent xmlns:mc="http://schemas.openxmlformats.org/markup-compatibility/2006">
              <mc:Choice xmlns:v="urn:schemas-microsoft-com:vml" Requires="v">
                <p:oleObj spid="_x0000_s6234" name="Equation" r:id="rId14" imgW="1828800" imgH="609600" progId="Equation.DSMT4">
                  <p:embed/>
                </p:oleObj>
              </mc:Choice>
              <mc:Fallback>
                <p:oleObj name="Equation" r:id="rId14" imgW="1828800" imgH="609600" progId="Equation.DSMT4">
                  <p:embed/>
                  <p:pic>
                    <p:nvPicPr>
                      <p:cNvPr id="0" name="Объект 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119188" y="3708400"/>
                        <a:ext cx="3883025" cy="12954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65" name="Объект 20"/>
          <p:cNvGraphicFramePr>
            <a:graphicFrameLocks noChangeAspect="1"/>
          </p:cNvGraphicFramePr>
          <p:nvPr/>
        </p:nvGraphicFramePr>
        <p:xfrm>
          <a:off x="5408613" y="3708400"/>
          <a:ext cx="4452937" cy="1295400"/>
        </p:xfrm>
        <a:graphic>
          <a:graphicData uri="http://schemas.openxmlformats.org/presentationml/2006/ole">
            <mc:AlternateContent xmlns:mc="http://schemas.openxmlformats.org/markup-compatibility/2006">
              <mc:Choice xmlns:v="urn:schemas-microsoft-com:vml" Requires="v">
                <p:oleObj spid="_x0000_s6235" name="Equation" r:id="rId16" imgW="2082800" imgH="609600" progId="Equation.DSMT4">
                  <p:embed/>
                </p:oleObj>
              </mc:Choice>
              <mc:Fallback>
                <p:oleObj name="Equation" r:id="rId16" imgW="2082800" imgH="609600" progId="Equation.DSMT4">
                  <p:embed/>
                  <p:pic>
                    <p:nvPicPr>
                      <p:cNvPr id="0" name="Объект 2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408613" y="3708400"/>
                        <a:ext cx="4452937" cy="1295400"/>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17" name="Прямоугольник 16"/>
          <p:cNvSpPr/>
          <p:nvPr/>
        </p:nvSpPr>
        <p:spPr>
          <a:xfrm>
            <a:off x="449362" y="395461"/>
            <a:ext cx="9793088" cy="66247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674" name="Номер слайда 1"/>
          <p:cNvSpPr>
            <a:spLocks noGrp="1"/>
          </p:cNvSpPr>
          <p:nvPr>
            <p:ph type="sldNum" sz="quarter" idx="12"/>
          </p:nvPr>
        </p:nvSpPr>
        <p:spPr>
          <a:xfrm>
            <a:off x="3592513" y="7131050"/>
            <a:ext cx="3771900" cy="2032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527">
                <a:solidFill>
                  <a:schemeClr val="tx1"/>
                </a:solidFill>
                <a:latin typeface="Arial" panose="020B0604020202020204" pitchFamily="34" charset="0"/>
              </a:defRPr>
            </a:lvl1pPr>
            <a:lvl2pPr marL="818954" indent="-314982">
              <a:spcBef>
                <a:spcPct val="20000"/>
              </a:spcBef>
              <a:buClr>
                <a:schemeClr val="accent2"/>
              </a:buClr>
              <a:buSzPct val="80000"/>
              <a:buFont typeface="Wingdings" panose="05000000000000000000" pitchFamily="2" charset="2"/>
              <a:buChar char="¨"/>
              <a:defRPr sz="3086">
                <a:solidFill>
                  <a:schemeClr val="tx1"/>
                </a:solidFill>
                <a:latin typeface="Arial" panose="020B0604020202020204" pitchFamily="34" charset="0"/>
              </a:defRPr>
            </a:lvl2pPr>
            <a:lvl3pPr marL="1259929" indent="-251986">
              <a:spcBef>
                <a:spcPct val="20000"/>
              </a:spcBef>
              <a:buClr>
                <a:schemeClr val="bg2"/>
              </a:buClr>
              <a:buSzPct val="65000"/>
              <a:buFont typeface="Wingdings" panose="05000000000000000000" pitchFamily="2" charset="2"/>
              <a:buChar char="n"/>
              <a:defRPr sz="2646">
                <a:solidFill>
                  <a:schemeClr val="tx1"/>
                </a:solidFill>
                <a:latin typeface="Arial" panose="020B0604020202020204" pitchFamily="34" charset="0"/>
              </a:defRPr>
            </a:lvl3pPr>
            <a:lvl4pPr marL="1763900" indent="-251986">
              <a:spcBef>
                <a:spcPct val="20000"/>
              </a:spcBef>
              <a:buClr>
                <a:schemeClr val="accent2"/>
              </a:buClr>
              <a:buSzPct val="70000"/>
              <a:buFont typeface="Wingdings" panose="05000000000000000000" pitchFamily="2" charset="2"/>
              <a:buChar char="¨"/>
              <a:defRPr sz="2205">
                <a:solidFill>
                  <a:schemeClr val="tx1"/>
                </a:solidFill>
                <a:latin typeface="Arial" panose="020B0604020202020204" pitchFamily="34" charset="0"/>
              </a:defRPr>
            </a:lvl4pPr>
            <a:lvl5pPr marL="2267872" indent="-251986">
              <a:spcBef>
                <a:spcPct val="20000"/>
              </a:spcBef>
              <a:buClr>
                <a:schemeClr val="bg2"/>
              </a:buClr>
              <a:buFont typeface="Wingdings" panose="05000000000000000000" pitchFamily="2" charset="2"/>
              <a:buChar char="§"/>
              <a:defRPr sz="2205">
                <a:solidFill>
                  <a:schemeClr val="tx1"/>
                </a:solidFill>
                <a:latin typeface="Arial" panose="020B0604020202020204" pitchFamily="34" charset="0"/>
              </a:defRPr>
            </a:lvl5pPr>
            <a:lvl6pPr marL="2771844"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6pPr>
            <a:lvl7pPr marL="3275815"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7pPr>
            <a:lvl8pPr marL="3779787"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8pPr>
            <a:lvl9pPr marL="4283758"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9pPr>
          </a:lstStyle>
          <a:p>
            <a:pPr algn="ctr">
              <a:spcBef>
                <a:spcPct val="0"/>
              </a:spcBef>
              <a:buClrTx/>
              <a:buSzTx/>
              <a:buFontTx/>
              <a:buNone/>
              <a:defRPr/>
            </a:pPr>
            <a:fld id="{1D858006-CA28-400E-8D8F-9DA25F7D99EC}" type="slidenum">
              <a:rPr lang="ru-RU" altLang="ru-RU" sz="1323">
                <a:latin typeface="Arial Black" panose="020B0A04020102020204" pitchFamily="34" charset="0"/>
              </a:rPr>
              <a:pPr algn="ctr">
                <a:spcBef>
                  <a:spcPct val="0"/>
                </a:spcBef>
                <a:buClrTx/>
                <a:buSzTx/>
                <a:buFontTx/>
                <a:buNone/>
                <a:defRPr/>
              </a:pPr>
              <a:t>30</a:t>
            </a:fld>
            <a:endParaRPr lang="ru-RU" altLang="ru-RU" sz="1323" dirty="0">
              <a:latin typeface="Arial Black" panose="020B0A04020102020204" pitchFamily="34" charset="0"/>
            </a:endParaRPr>
          </a:p>
        </p:txBody>
      </p:sp>
      <p:sp>
        <p:nvSpPr>
          <p:cNvPr id="28675" name="Rectangle 2"/>
          <p:cNvSpPr>
            <a:spLocks noChangeArrowheads="1"/>
          </p:cNvSpPr>
          <p:nvPr/>
        </p:nvSpPr>
        <p:spPr bwMode="auto">
          <a:xfrm>
            <a:off x="7727950" y="555625"/>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4821" name="Объект 3"/>
          <p:cNvGraphicFramePr>
            <a:graphicFrameLocks noChangeAspect="1"/>
          </p:cNvGraphicFramePr>
          <p:nvPr/>
        </p:nvGraphicFramePr>
        <p:xfrm>
          <a:off x="5475288" y="917575"/>
          <a:ext cx="4262437" cy="1390650"/>
        </p:xfrm>
        <a:graphic>
          <a:graphicData uri="http://schemas.openxmlformats.org/presentationml/2006/ole">
            <mc:AlternateContent xmlns:mc="http://schemas.openxmlformats.org/markup-compatibility/2006">
              <mc:Choice xmlns:v="urn:schemas-microsoft-com:vml" Requires="v">
                <p:oleObj spid="_x0000_s34878" name="Equation" r:id="rId4" imgW="1752600" imgH="571500" progId="Equation.DSMT4">
                  <p:embed/>
                </p:oleObj>
              </mc:Choice>
              <mc:Fallback>
                <p:oleObj name="Equation" r:id="rId4" imgW="1752600" imgH="571500" progId="Equation.DSMT4">
                  <p:embed/>
                  <p:pic>
                    <p:nvPicPr>
                      <p:cNvPr id="0" name="Объект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75288" y="917575"/>
                        <a:ext cx="4262437"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4822" name="Объект 4"/>
          <p:cNvGraphicFramePr>
            <a:graphicFrameLocks noChangeAspect="1"/>
          </p:cNvGraphicFramePr>
          <p:nvPr/>
        </p:nvGraphicFramePr>
        <p:xfrm>
          <a:off x="1179513" y="852488"/>
          <a:ext cx="3116262" cy="1455737"/>
        </p:xfrm>
        <a:graphic>
          <a:graphicData uri="http://schemas.openxmlformats.org/presentationml/2006/ole">
            <mc:AlternateContent xmlns:mc="http://schemas.openxmlformats.org/markup-compatibility/2006">
              <mc:Choice xmlns:v="urn:schemas-microsoft-com:vml" Requires="v">
                <p:oleObj spid="_x0000_s34879" name="Equation" r:id="rId6" imgW="1308100" imgH="609600" progId="Equation.DSMT4">
                  <p:embed/>
                </p:oleObj>
              </mc:Choice>
              <mc:Fallback>
                <p:oleObj name="Equation" r:id="rId6" imgW="1308100" imgH="609600" progId="Equation.DSMT4">
                  <p:embed/>
                  <p:pic>
                    <p:nvPicPr>
                      <p:cNvPr id="0" name="Объект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79513" y="852488"/>
                        <a:ext cx="3116262" cy="145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79" name="Rectangle 4"/>
          <p:cNvSpPr>
            <a:spLocks noChangeArrowheads="1"/>
          </p:cNvSpPr>
          <p:nvPr/>
        </p:nvSpPr>
        <p:spPr bwMode="auto">
          <a:xfrm>
            <a:off x="1179513" y="2439988"/>
            <a:ext cx="184150" cy="398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4824" name="Объект 7"/>
          <p:cNvGraphicFramePr>
            <a:graphicFrameLocks noChangeAspect="1"/>
          </p:cNvGraphicFramePr>
          <p:nvPr/>
        </p:nvGraphicFramePr>
        <p:xfrm>
          <a:off x="3303588" y="3211513"/>
          <a:ext cx="3365500" cy="1354137"/>
        </p:xfrm>
        <a:graphic>
          <a:graphicData uri="http://schemas.openxmlformats.org/presentationml/2006/ole">
            <mc:AlternateContent xmlns:mc="http://schemas.openxmlformats.org/markup-compatibility/2006">
              <mc:Choice xmlns:v="urn:schemas-microsoft-com:vml" Requires="v">
                <p:oleObj spid="_x0000_s34880" name="Equation" r:id="rId8" imgW="1422400" imgH="571500" progId="Equation.DSMT4">
                  <p:embed/>
                </p:oleObj>
              </mc:Choice>
              <mc:Fallback>
                <p:oleObj name="Equation" r:id="rId8" imgW="1422400" imgH="571500" progId="Equation.DSMT4">
                  <p:embed/>
                  <p:pic>
                    <p:nvPicPr>
                      <p:cNvPr id="0" name="Объект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03588" y="3211513"/>
                        <a:ext cx="3365500" cy="1354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825" name="TextBox 8"/>
          <p:cNvSpPr txBox="1">
            <a:spLocks noChangeArrowheads="1"/>
          </p:cNvSpPr>
          <p:nvPr/>
        </p:nvSpPr>
        <p:spPr bwMode="auto">
          <a:xfrm>
            <a:off x="1179513" y="2441575"/>
            <a:ext cx="856138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a:t>Энергия аналогового сигнала, выраженная через </a:t>
            </a:r>
            <a:r>
              <a:rPr lang="en-US" altLang="ru-RU" sz="2800"/>
              <a:t/>
            </a:r>
            <a:br>
              <a:rPr lang="en-US" altLang="ru-RU" sz="2800"/>
            </a:br>
            <a:r>
              <a:rPr lang="ru-RU" altLang="ru-RU" sz="2800"/>
              <a:t>отсчеты дискретного сигнала</a:t>
            </a:r>
          </a:p>
        </p:txBody>
      </p:sp>
      <p:sp>
        <p:nvSpPr>
          <p:cNvPr id="34826" name="TextBox 9"/>
          <p:cNvSpPr txBox="1">
            <a:spLocks noChangeArrowheads="1"/>
          </p:cNvSpPr>
          <p:nvPr/>
        </p:nvSpPr>
        <p:spPr bwMode="auto">
          <a:xfrm>
            <a:off x="1179513" y="4595813"/>
            <a:ext cx="79692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a:t>Энергия дискретного сигнала по определению</a:t>
            </a:r>
          </a:p>
        </p:txBody>
      </p:sp>
      <p:sp>
        <p:nvSpPr>
          <p:cNvPr id="28683" name="Rectangle 6"/>
          <p:cNvSpPr>
            <a:spLocks noChangeArrowheads="1"/>
          </p:cNvSpPr>
          <p:nvPr/>
        </p:nvSpPr>
        <p:spPr bwMode="auto">
          <a:xfrm>
            <a:off x="1255713" y="4838700"/>
            <a:ext cx="185737"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4828" name="Объект 11"/>
          <p:cNvGraphicFramePr>
            <a:graphicFrameLocks noChangeAspect="1"/>
          </p:cNvGraphicFramePr>
          <p:nvPr/>
        </p:nvGraphicFramePr>
        <p:xfrm>
          <a:off x="1228725" y="5421313"/>
          <a:ext cx="2814638" cy="1311275"/>
        </p:xfrm>
        <a:graphic>
          <a:graphicData uri="http://schemas.openxmlformats.org/presentationml/2006/ole">
            <mc:AlternateContent xmlns:mc="http://schemas.openxmlformats.org/markup-compatibility/2006">
              <mc:Choice xmlns:v="urn:schemas-microsoft-com:vml" Requires="v">
                <p:oleObj spid="_x0000_s34881" name="Equation" r:id="rId10" imgW="1231366" imgH="571252" progId="Equation.DSMT4">
                  <p:embed/>
                </p:oleObj>
              </mc:Choice>
              <mc:Fallback>
                <p:oleObj name="Equation" r:id="rId10" imgW="1231366" imgH="571252" progId="Equation.DSMT4">
                  <p:embed/>
                  <p:pic>
                    <p:nvPicPr>
                      <p:cNvPr id="0" name="Объект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28725" y="5421313"/>
                        <a:ext cx="2814638"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829" name="TextBox 12"/>
          <p:cNvSpPr txBox="1">
            <a:spLocks noChangeArrowheads="1"/>
          </p:cNvSpPr>
          <p:nvPr/>
        </p:nvSpPr>
        <p:spPr bwMode="auto">
          <a:xfrm>
            <a:off x="4556125" y="5878513"/>
            <a:ext cx="12160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400"/>
              <a:t>отсюда</a:t>
            </a:r>
          </a:p>
        </p:txBody>
      </p:sp>
      <p:sp>
        <p:nvSpPr>
          <p:cNvPr id="28686" name="Rectangle 8"/>
          <p:cNvSpPr>
            <a:spLocks noChangeArrowheads="1"/>
          </p:cNvSpPr>
          <p:nvPr/>
        </p:nvSpPr>
        <p:spPr bwMode="auto">
          <a:xfrm>
            <a:off x="5891213" y="5289550"/>
            <a:ext cx="1857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4831" name="Объект 14"/>
          <p:cNvGraphicFramePr>
            <a:graphicFrameLocks noChangeAspect="1"/>
          </p:cNvGraphicFramePr>
          <p:nvPr/>
        </p:nvGraphicFramePr>
        <p:xfrm>
          <a:off x="6354763" y="5732463"/>
          <a:ext cx="2019300" cy="682625"/>
        </p:xfrm>
        <a:graphic>
          <a:graphicData uri="http://schemas.openxmlformats.org/presentationml/2006/ole">
            <mc:AlternateContent xmlns:mc="http://schemas.openxmlformats.org/markup-compatibility/2006">
              <mc:Choice xmlns:v="urn:schemas-microsoft-com:vml" Requires="v">
                <p:oleObj spid="_x0000_s34882" name="Equation" r:id="rId12" imgW="787058" imgH="266584" progId="Equation.DSMT4">
                  <p:embed/>
                </p:oleObj>
              </mc:Choice>
              <mc:Fallback>
                <p:oleObj name="Equation" r:id="rId12" imgW="787058" imgH="266584" progId="Equation.DSMT4">
                  <p:embed/>
                  <p:pic>
                    <p:nvPicPr>
                      <p:cNvPr id="0" name="Объект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354763" y="5732463"/>
                        <a:ext cx="2019300" cy="68262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Стрелка вправо 1"/>
          <p:cNvSpPr/>
          <p:nvPr/>
        </p:nvSpPr>
        <p:spPr>
          <a:xfrm>
            <a:off x="4625975" y="1547813"/>
            <a:ext cx="719138" cy="1444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19" name="Прямоугольник 18"/>
          <p:cNvSpPr/>
          <p:nvPr/>
        </p:nvSpPr>
        <p:spPr>
          <a:xfrm>
            <a:off x="449362" y="395461"/>
            <a:ext cx="9793088" cy="6472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698" name="Номер слайда 1"/>
          <p:cNvSpPr>
            <a:spLocks noGrp="1"/>
          </p:cNvSpPr>
          <p:nvPr>
            <p:ph type="sldNum" sz="quarter" idx="12"/>
          </p:nvPr>
        </p:nvSpPr>
        <p:spPr>
          <a:xfrm>
            <a:off x="3460750" y="7162800"/>
            <a:ext cx="3770313" cy="2032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527">
                <a:solidFill>
                  <a:schemeClr val="tx1"/>
                </a:solidFill>
                <a:latin typeface="Arial" panose="020B0604020202020204" pitchFamily="34" charset="0"/>
              </a:defRPr>
            </a:lvl1pPr>
            <a:lvl2pPr marL="818954" indent="-314982">
              <a:spcBef>
                <a:spcPct val="20000"/>
              </a:spcBef>
              <a:buClr>
                <a:schemeClr val="accent2"/>
              </a:buClr>
              <a:buSzPct val="80000"/>
              <a:buFont typeface="Wingdings" panose="05000000000000000000" pitchFamily="2" charset="2"/>
              <a:buChar char="¨"/>
              <a:defRPr sz="3086">
                <a:solidFill>
                  <a:schemeClr val="tx1"/>
                </a:solidFill>
                <a:latin typeface="Arial" panose="020B0604020202020204" pitchFamily="34" charset="0"/>
              </a:defRPr>
            </a:lvl2pPr>
            <a:lvl3pPr marL="1259929" indent="-251986">
              <a:spcBef>
                <a:spcPct val="20000"/>
              </a:spcBef>
              <a:buClr>
                <a:schemeClr val="bg2"/>
              </a:buClr>
              <a:buSzPct val="65000"/>
              <a:buFont typeface="Wingdings" panose="05000000000000000000" pitchFamily="2" charset="2"/>
              <a:buChar char="n"/>
              <a:defRPr sz="2646">
                <a:solidFill>
                  <a:schemeClr val="tx1"/>
                </a:solidFill>
                <a:latin typeface="Arial" panose="020B0604020202020204" pitchFamily="34" charset="0"/>
              </a:defRPr>
            </a:lvl3pPr>
            <a:lvl4pPr marL="1763900" indent="-251986">
              <a:spcBef>
                <a:spcPct val="20000"/>
              </a:spcBef>
              <a:buClr>
                <a:schemeClr val="accent2"/>
              </a:buClr>
              <a:buSzPct val="70000"/>
              <a:buFont typeface="Wingdings" panose="05000000000000000000" pitchFamily="2" charset="2"/>
              <a:buChar char="¨"/>
              <a:defRPr sz="2205">
                <a:solidFill>
                  <a:schemeClr val="tx1"/>
                </a:solidFill>
                <a:latin typeface="Arial" panose="020B0604020202020204" pitchFamily="34" charset="0"/>
              </a:defRPr>
            </a:lvl4pPr>
            <a:lvl5pPr marL="2267872" indent="-251986">
              <a:spcBef>
                <a:spcPct val="20000"/>
              </a:spcBef>
              <a:buClr>
                <a:schemeClr val="bg2"/>
              </a:buClr>
              <a:buFont typeface="Wingdings" panose="05000000000000000000" pitchFamily="2" charset="2"/>
              <a:buChar char="§"/>
              <a:defRPr sz="2205">
                <a:solidFill>
                  <a:schemeClr val="tx1"/>
                </a:solidFill>
                <a:latin typeface="Arial" panose="020B0604020202020204" pitchFamily="34" charset="0"/>
              </a:defRPr>
            </a:lvl5pPr>
            <a:lvl6pPr marL="2771844"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6pPr>
            <a:lvl7pPr marL="3275815"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7pPr>
            <a:lvl8pPr marL="3779787"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8pPr>
            <a:lvl9pPr marL="4283758"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9pPr>
          </a:lstStyle>
          <a:p>
            <a:pPr algn="ctr">
              <a:spcBef>
                <a:spcPct val="0"/>
              </a:spcBef>
              <a:buClrTx/>
              <a:buSzTx/>
              <a:buFontTx/>
              <a:buNone/>
              <a:defRPr/>
            </a:pPr>
            <a:fld id="{18E84178-B559-49F0-ACAC-A30053100506}" type="slidenum">
              <a:rPr lang="ru-RU" altLang="ru-RU" sz="1323">
                <a:latin typeface="Arial Black" panose="020B0A04020102020204" pitchFamily="34" charset="0"/>
              </a:rPr>
              <a:pPr algn="ctr">
                <a:spcBef>
                  <a:spcPct val="0"/>
                </a:spcBef>
                <a:buClrTx/>
                <a:buSzTx/>
                <a:buFontTx/>
                <a:buNone/>
                <a:defRPr/>
              </a:pPr>
              <a:t>31</a:t>
            </a:fld>
            <a:endParaRPr lang="ru-RU" altLang="ru-RU" sz="1323" dirty="0">
              <a:latin typeface="Arial Black" panose="020B0A04020102020204" pitchFamily="34" charset="0"/>
            </a:endParaRPr>
          </a:p>
        </p:txBody>
      </p:sp>
      <p:graphicFrame>
        <p:nvGraphicFramePr>
          <p:cNvPr id="3" name="Object 56"/>
          <p:cNvGraphicFramePr>
            <a:graphicFrameLocks noChangeAspect="1"/>
          </p:cNvGraphicFramePr>
          <p:nvPr/>
        </p:nvGraphicFramePr>
        <p:xfrm>
          <a:off x="1550988" y="1614488"/>
          <a:ext cx="6003925" cy="1454150"/>
        </p:xfrm>
        <a:graphic>
          <a:graphicData uri="http://schemas.openxmlformats.org/presentationml/2006/ole">
            <mc:AlternateContent xmlns:mc="http://schemas.openxmlformats.org/markup-compatibility/2006">
              <mc:Choice xmlns:v="urn:schemas-microsoft-com:vml" Requires="v">
                <p:oleObj spid="_x0000_s35895" name="Equation" r:id="rId4" imgW="2324100" imgH="558800" progId="Equation.DSMT4">
                  <p:embed/>
                </p:oleObj>
              </mc:Choice>
              <mc:Fallback>
                <p:oleObj name="Equation" r:id="rId4" imgW="2324100" imgH="558800" progId="Equation.DSMT4">
                  <p:embed/>
                  <p:pic>
                    <p:nvPicPr>
                      <p:cNvPr id="0" name="Object 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0988" y="1614488"/>
                        <a:ext cx="6003925" cy="145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845" name="Прямоугольник 3"/>
          <p:cNvSpPr>
            <a:spLocks noChangeArrowheads="1"/>
          </p:cNvSpPr>
          <p:nvPr/>
        </p:nvSpPr>
        <p:spPr bwMode="auto">
          <a:xfrm>
            <a:off x="1030288" y="754063"/>
            <a:ext cx="80867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a:solidFill>
                  <a:srgbClr val="0D0D0D"/>
                </a:solidFill>
                <a:latin typeface="Times New Roman" panose="02020603050405020304" pitchFamily="18" charset="0"/>
                <a:cs typeface="Times New Roman" panose="02020603050405020304" pitchFamily="18" charset="0"/>
              </a:rPr>
              <a:t>Дискретное преобразование Фурье вычисляется для последовательности конечной длины</a:t>
            </a:r>
            <a:endParaRPr lang="ru-RU" altLang="ru-RU" sz="2800">
              <a:solidFill>
                <a:srgbClr val="0D0D0D"/>
              </a:solidFill>
            </a:endParaRPr>
          </a:p>
        </p:txBody>
      </p:sp>
      <p:sp>
        <p:nvSpPr>
          <p:cNvPr id="35846" name="Прямоугольник 4"/>
          <p:cNvSpPr>
            <a:spLocks noChangeArrowheads="1"/>
          </p:cNvSpPr>
          <p:nvPr/>
        </p:nvSpPr>
        <p:spPr bwMode="auto">
          <a:xfrm>
            <a:off x="1179513" y="3094038"/>
            <a:ext cx="85820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a:solidFill>
                  <a:srgbClr val="0D0D0D"/>
                </a:solidFill>
                <a:latin typeface="Times New Roman" panose="02020603050405020304" pitchFamily="18" charset="0"/>
                <a:cs typeface="Times New Roman" panose="02020603050405020304" pitchFamily="18" charset="0"/>
              </a:rPr>
              <a:t>которой соответствует аналоговый сигнал длительности</a:t>
            </a:r>
            <a:endParaRPr lang="ru-RU" altLang="ru-RU" sz="2800">
              <a:solidFill>
                <a:srgbClr val="0D0D0D"/>
              </a:solidFill>
            </a:endParaRPr>
          </a:p>
        </p:txBody>
      </p:sp>
      <p:sp>
        <p:nvSpPr>
          <p:cNvPr id="29702" name="Rectangle 4"/>
          <p:cNvSpPr>
            <a:spLocks noChangeArrowheads="1"/>
          </p:cNvSpPr>
          <p:nvPr/>
        </p:nvSpPr>
        <p:spPr bwMode="auto">
          <a:xfrm>
            <a:off x="7924800" y="3038475"/>
            <a:ext cx="185738"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5848" name="Объект 6"/>
          <p:cNvGraphicFramePr>
            <a:graphicFrameLocks noChangeAspect="1"/>
          </p:cNvGraphicFramePr>
          <p:nvPr/>
        </p:nvGraphicFramePr>
        <p:xfrm>
          <a:off x="3689350" y="3590925"/>
          <a:ext cx="1293813" cy="481013"/>
        </p:xfrm>
        <a:graphic>
          <a:graphicData uri="http://schemas.openxmlformats.org/presentationml/2006/ole">
            <mc:AlternateContent xmlns:mc="http://schemas.openxmlformats.org/markup-compatibility/2006">
              <mc:Choice xmlns:v="urn:schemas-microsoft-com:vml" Requires="v">
                <p:oleObj spid="_x0000_s35896" name="Equation" r:id="rId6" imgW="634725" imgH="241195" progId="Equation.DSMT4">
                  <p:embed/>
                </p:oleObj>
              </mc:Choice>
              <mc:Fallback>
                <p:oleObj name="Equation" r:id="rId6" imgW="634725" imgH="241195" progId="Equation.DSMT4">
                  <p:embed/>
                  <p:pic>
                    <p:nvPicPr>
                      <p:cNvPr id="0" name="Объект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89350" y="3590925"/>
                        <a:ext cx="1293813"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849" name="Прямоугольник 7"/>
          <p:cNvSpPr>
            <a:spLocks noChangeArrowheads="1"/>
          </p:cNvSpPr>
          <p:nvPr/>
        </p:nvSpPr>
        <p:spPr bwMode="auto">
          <a:xfrm>
            <a:off x="1179513" y="4314825"/>
            <a:ext cx="62404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a:solidFill>
                  <a:srgbClr val="0D0D0D"/>
                </a:solidFill>
                <a:latin typeface="Times New Roman" panose="02020603050405020304" pitchFamily="18" charset="0"/>
                <a:cs typeface="Times New Roman" panose="02020603050405020304" pitchFamily="18" charset="0"/>
              </a:rPr>
              <a:t>средняя мощность аналогового сигнала</a:t>
            </a:r>
            <a:endParaRPr lang="ru-RU" altLang="ru-RU" sz="2800">
              <a:solidFill>
                <a:srgbClr val="0D0D0D"/>
              </a:solidFill>
            </a:endParaRPr>
          </a:p>
        </p:txBody>
      </p:sp>
      <p:sp>
        <p:nvSpPr>
          <p:cNvPr id="29705" name="Rectangle 6"/>
          <p:cNvSpPr>
            <a:spLocks noChangeArrowheads="1"/>
          </p:cNvSpPr>
          <p:nvPr/>
        </p:nvSpPr>
        <p:spPr bwMode="auto">
          <a:xfrm>
            <a:off x="4056063" y="4864100"/>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5851" name="Объект 9"/>
          <p:cNvGraphicFramePr>
            <a:graphicFrameLocks noChangeAspect="1"/>
          </p:cNvGraphicFramePr>
          <p:nvPr/>
        </p:nvGraphicFramePr>
        <p:xfrm>
          <a:off x="7499350" y="4287838"/>
          <a:ext cx="2041525" cy="571500"/>
        </p:xfrm>
        <a:graphic>
          <a:graphicData uri="http://schemas.openxmlformats.org/presentationml/2006/ole">
            <mc:AlternateContent xmlns:mc="http://schemas.openxmlformats.org/markup-compatibility/2006">
              <mc:Choice xmlns:v="urn:schemas-microsoft-com:vml" Requires="v">
                <p:oleObj spid="_x0000_s35897" name="Equation" r:id="rId8" imgW="850531" imgH="241195" progId="Equation.DSMT4">
                  <p:embed/>
                </p:oleObj>
              </mc:Choice>
              <mc:Fallback>
                <p:oleObj name="Equation" r:id="rId8" imgW="850531" imgH="241195" progId="Equation.DSMT4">
                  <p:embed/>
                  <p:pic>
                    <p:nvPicPr>
                      <p:cNvPr id="0" name="Объект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99350" y="4287838"/>
                        <a:ext cx="20415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7" name="Rectangle 8"/>
          <p:cNvSpPr>
            <a:spLocks noChangeArrowheads="1"/>
          </p:cNvSpPr>
          <p:nvPr/>
        </p:nvSpPr>
        <p:spPr bwMode="auto">
          <a:xfrm>
            <a:off x="1922463" y="4300538"/>
            <a:ext cx="1857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5853" name="Объект 11"/>
          <p:cNvGraphicFramePr>
            <a:graphicFrameLocks noChangeAspect="1"/>
          </p:cNvGraphicFramePr>
          <p:nvPr/>
        </p:nvGraphicFramePr>
        <p:xfrm>
          <a:off x="2873375" y="5135563"/>
          <a:ext cx="5302250" cy="1320800"/>
        </p:xfrm>
        <a:graphic>
          <a:graphicData uri="http://schemas.openxmlformats.org/presentationml/2006/ole">
            <mc:AlternateContent xmlns:mc="http://schemas.openxmlformats.org/markup-compatibility/2006">
              <mc:Choice xmlns:v="urn:schemas-microsoft-com:vml" Requires="v">
                <p:oleObj spid="_x0000_s35898" name="Equation" r:id="rId10" imgW="2298700" imgH="571500" progId="Equation.DSMT4">
                  <p:embed/>
                </p:oleObj>
              </mc:Choice>
              <mc:Fallback>
                <p:oleObj name="Equation" r:id="rId10" imgW="2298700" imgH="571500" progId="Equation.DSMT4">
                  <p:embed/>
                  <p:pic>
                    <p:nvPicPr>
                      <p:cNvPr id="0" name="Объект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873375" y="5135563"/>
                        <a:ext cx="5302250"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11" name="Rectangle 11"/>
          <p:cNvSpPr>
            <a:spLocks noChangeArrowheads="1"/>
          </p:cNvSpPr>
          <p:nvPr/>
        </p:nvSpPr>
        <p:spPr bwMode="auto">
          <a:xfrm>
            <a:off x="1277938" y="6059488"/>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sp>
        <p:nvSpPr>
          <p:cNvPr id="29712" name="Rectangle 12"/>
          <p:cNvSpPr>
            <a:spLocks noChangeArrowheads="1"/>
          </p:cNvSpPr>
          <p:nvPr/>
        </p:nvSpPr>
        <p:spPr bwMode="auto">
          <a:xfrm>
            <a:off x="1277938" y="6723063"/>
            <a:ext cx="238125" cy="33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r>
              <a:rPr lang="ru-RU" altLang="ru-RU" sz="1543" smtClean="0">
                <a:cs typeface="Times New Roman" panose="02020603050405020304" pitchFamily="18" charset="0"/>
              </a:rPr>
              <a:t> </a:t>
            </a:r>
            <a:endParaRPr lang="ru-RU" altLang="ru-RU" sz="1984" smtClean="0"/>
          </a:p>
        </p:txBody>
      </p:sp>
      <p:sp>
        <p:nvSpPr>
          <p:cNvPr id="29713" name="Rectangle 13"/>
          <p:cNvSpPr>
            <a:spLocks noChangeArrowheads="1"/>
          </p:cNvSpPr>
          <p:nvPr/>
        </p:nvSpPr>
        <p:spPr bwMode="auto">
          <a:xfrm>
            <a:off x="1277938" y="7016750"/>
            <a:ext cx="2473325" cy="33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r>
              <a:rPr lang="ru-RU" altLang="ru-RU" sz="1543" smtClean="0">
                <a:cs typeface="Times New Roman" panose="02020603050405020304" pitchFamily="18" charset="0"/>
              </a:rPr>
              <a:t>                                          </a:t>
            </a:r>
            <a:endParaRPr lang="ru-RU" altLang="ru-RU" sz="1984" smtClean="0"/>
          </a:p>
        </p:txBody>
      </p:sp>
      <p:sp>
        <p:nvSpPr>
          <p:cNvPr id="29717" name="Rectangle 16"/>
          <p:cNvSpPr>
            <a:spLocks noChangeArrowheads="1"/>
          </p:cNvSpPr>
          <p:nvPr/>
        </p:nvSpPr>
        <p:spPr bwMode="auto">
          <a:xfrm>
            <a:off x="1536700" y="6203950"/>
            <a:ext cx="184150"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sp>
        <p:nvSpPr>
          <p:cNvPr id="29718" name="Rectangle 17"/>
          <p:cNvSpPr>
            <a:spLocks noChangeArrowheads="1"/>
          </p:cNvSpPr>
          <p:nvPr/>
        </p:nvSpPr>
        <p:spPr bwMode="auto">
          <a:xfrm>
            <a:off x="1536700" y="6867525"/>
            <a:ext cx="293688" cy="33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r>
              <a:rPr lang="ru-RU" altLang="ru-RU" sz="1543" smtClean="0">
                <a:cs typeface="Times New Roman" panose="02020603050405020304" pitchFamily="18" charset="0"/>
              </a:rPr>
              <a:t>, </a:t>
            </a:r>
            <a:endParaRPr lang="ru-RU" altLang="ru-RU" sz="1984" smtClean="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20" name="Прямоугольник 19"/>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698" name="Номер слайда 1"/>
          <p:cNvSpPr>
            <a:spLocks noGrp="1"/>
          </p:cNvSpPr>
          <p:nvPr>
            <p:ph type="sldNum" sz="quarter" idx="12"/>
          </p:nvPr>
        </p:nvSpPr>
        <p:spPr>
          <a:xfrm>
            <a:off x="3543300" y="7216775"/>
            <a:ext cx="3771900" cy="2032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527">
                <a:solidFill>
                  <a:schemeClr val="tx1"/>
                </a:solidFill>
                <a:latin typeface="Arial" panose="020B0604020202020204" pitchFamily="34" charset="0"/>
              </a:defRPr>
            </a:lvl1pPr>
            <a:lvl2pPr marL="818954" indent="-314982">
              <a:spcBef>
                <a:spcPct val="20000"/>
              </a:spcBef>
              <a:buClr>
                <a:schemeClr val="accent2"/>
              </a:buClr>
              <a:buSzPct val="80000"/>
              <a:buFont typeface="Wingdings" panose="05000000000000000000" pitchFamily="2" charset="2"/>
              <a:buChar char="¨"/>
              <a:defRPr sz="3086">
                <a:solidFill>
                  <a:schemeClr val="tx1"/>
                </a:solidFill>
                <a:latin typeface="Arial" panose="020B0604020202020204" pitchFamily="34" charset="0"/>
              </a:defRPr>
            </a:lvl2pPr>
            <a:lvl3pPr marL="1259929" indent="-251986">
              <a:spcBef>
                <a:spcPct val="20000"/>
              </a:spcBef>
              <a:buClr>
                <a:schemeClr val="bg2"/>
              </a:buClr>
              <a:buSzPct val="65000"/>
              <a:buFont typeface="Wingdings" panose="05000000000000000000" pitchFamily="2" charset="2"/>
              <a:buChar char="n"/>
              <a:defRPr sz="2646">
                <a:solidFill>
                  <a:schemeClr val="tx1"/>
                </a:solidFill>
                <a:latin typeface="Arial" panose="020B0604020202020204" pitchFamily="34" charset="0"/>
              </a:defRPr>
            </a:lvl3pPr>
            <a:lvl4pPr marL="1763900" indent="-251986">
              <a:spcBef>
                <a:spcPct val="20000"/>
              </a:spcBef>
              <a:buClr>
                <a:schemeClr val="accent2"/>
              </a:buClr>
              <a:buSzPct val="70000"/>
              <a:buFont typeface="Wingdings" panose="05000000000000000000" pitchFamily="2" charset="2"/>
              <a:buChar char="¨"/>
              <a:defRPr sz="2205">
                <a:solidFill>
                  <a:schemeClr val="tx1"/>
                </a:solidFill>
                <a:latin typeface="Arial" panose="020B0604020202020204" pitchFamily="34" charset="0"/>
              </a:defRPr>
            </a:lvl4pPr>
            <a:lvl5pPr marL="2267872" indent="-251986">
              <a:spcBef>
                <a:spcPct val="20000"/>
              </a:spcBef>
              <a:buClr>
                <a:schemeClr val="bg2"/>
              </a:buClr>
              <a:buFont typeface="Wingdings" panose="05000000000000000000" pitchFamily="2" charset="2"/>
              <a:buChar char="§"/>
              <a:defRPr sz="2205">
                <a:solidFill>
                  <a:schemeClr val="tx1"/>
                </a:solidFill>
                <a:latin typeface="Arial" panose="020B0604020202020204" pitchFamily="34" charset="0"/>
              </a:defRPr>
            </a:lvl5pPr>
            <a:lvl6pPr marL="2771844"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6pPr>
            <a:lvl7pPr marL="3275815"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7pPr>
            <a:lvl8pPr marL="3779787"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8pPr>
            <a:lvl9pPr marL="4283758"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9pPr>
          </a:lstStyle>
          <a:p>
            <a:pPr algn="ctr">
              <a:spcBef>
                <a:spcPct val="0"/>
              </a:spcBef>
              <a:buClrTx/>
              <a:buSzTx/>
              <a:buFontTx/>
              <a:buNone/>
              <a:defRPr/>
            </a:pPr>
            <a:fld id="{BE386A9C-0A9A-4492-98E2-4B072BCD72A1}" type="slidenum">
              <a:rPr lang="ru-RU" altLang="ru-RU" sz="1323">
                <a:latin typeface="Arial Black" panose="020B0A04020102020204" pitchFamily="34" charset="0"/>
              </a:rPr>
              <a:pPr algn="ctr">
                <a:spcBef>
                  <a:spcPct val="0"/>
                </a:spcBef>
                <a:buClrTx/>
                <a:buSzTx/>
                <a:buFontTx/>
                <a:buNone/>
                <a:defRPr/>
              </a:pPr>
              <a:t>32</a:t>
            </a:fld>
            <a:endParaRPr lang="ru-RU" altLang="ru-RU" sz="1323" dirty="0">
              <a:latin typeface="Arial Black" panose="020B0A04020102020204" pitchFamily="34" charset="0"/>
            </a:endParaRPr>
          </a:p>
        </p:txBody>
      </p:sp>
      <p:sp>
        <p:nvSpPr>
          <p:cNvPr id="29702" name="Rectangle 4"/>
          <p:cNvSpPr>
            <a:spLocks noChangeArrowheads="1"/>
          </p:cNvSpPr>
          <p:nvPr/>
        </p:nvSpPr>
        <p:spPr bwMode="auto">
          <a:xfrm>
            <a:off x="7924800" y="3038475"/>
            <a:ext cx="185738"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sp>
        <p:nvSpPr>
          <p:cNvPr id="36869" name="Прямоугольник 7"/>
          <p:cNvSpPr>
            <a:spLocks noChangeArrowheads="1"/>
          </p:cNvSpPr>
          <p:nvPr/>
        </p:nvSpPr>
        <p:spPr bwMode="auto">
          <a:xfrm>
            <a:off x="1074738" y="981075"/>
            <a:ext cx="62404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a:solidFill>
                  <a:srgbClr val="0D0D0D"/>
                </a:solidFill>
                <a:latin typeface="Times New Roman" panose="02020603050405020304" pitchFamily="18" charset="0"/>
                <a:cs typeface="Times New Roman" panose="02020603050405020304" pitchFamily="18" charset="0"/>
              </a:rPr>
              <a:t>средняя мощность аналогового сигнала</a:t>
            </a:r>
            <a:endParaRPr lang="ru-RU" altLang="ru-RU" sz="2800">
              <a:solidFill>
                <a:srgbClr val="0D0D0D"/>
              </a:solidFill>
            </a:endParaRPr>
          </a:p>
        </p:txBody>
      </p:sp>
      <p:sp>
        <p:nvSpPr>
          <p:cNvPr id="29705" name="Rectangle 6"/>
          <p:cNvSpPr>
            <a:spLocks noChangeArrowheads="1"/>
          </p:cNvSpPr>
          <p:nvPr/>
        </p:nvSpPr>
        <p:spPr bwMode="auto">
          <a:xfrm>
            <a:off x="4056063" y="4864100"/>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6871" name="Объект 9"/>
          <p:cNvGraphicFramePr>
            <a:graphicFrameLocks noChangeAspect="1"/>
          </p:cNvGraphicFramePr>
          <p:nvPr/>
        </p:nvGraphicFramePr>
        <p:xfrm>
          <a:off x="7315200" y="981075"/>
          <a:ext cx="1909763" cy="534988"/>
        </p:xfrm>
        <a:graphic>
          <a:graphicData uri="http://schemas.openxmlformats.org/presentationml/2006/ole">
            <mc:AlternateContent xmlns:mc="http://schemas.openxmlformats.org/markup-compatibility/2006">
              <mc:Choice xmlns:v="urn:schemas-microsoft-com:vml" Requires="v">
                <p:oleObj spid="_x0000_s36938" name="Equation" r:id="rId4" imgW="850531" imgH="241195" progId="Equation.DSMT4">
                  <p:embed/>
                </p:oleObj>
              </mc:Choice>
              <mc:Fallback>
                <p:oleObj name="Equation" r:id="rId4" imgW="850531" imgH="241195" progId="Equation.DSMT4">
                  <p:embed/>
                  <p:pic>
                    <p:nvPicPr>
                      <p:cNvPr id="0" name="Объект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15200" y="981075"/>
                        <a:ext cx="1909763"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7" name="Rectangle 8"/>
          <p:cNvSpPr>
            <a:spLocks noChangeArrowheads="1"/>
          </p:cNvSpPr>
          <p:nvPr/>
        </p:nvSpPr>
        <p:spPr bwMode="auto">
          <a:xfrm>
            <a:off x="1922463" y="4300538"/>
            <a:ext cx="1857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6873" name="Объект 11"/>
          <p:cNvGraphicFramePr>
            <a:graphicFrameLocks noChangeAspect="1"/>
          </p:cNvGraphicFramePr>
          <p:nvPr/>
        </p:nvGraphicFramePr>
        <p:xfrm>
          <a:off x="2836863" y="1695450"/>
          <a:ext cx="5392737" cy="1343025"/>
        </p:xfrm>
        <a:graphic>
          <a:graphicData uri="http://schemas.openxmlformats.org/presentationml/2006/ole">
            <mc:AlternateContent xmlns:mc="http://schemas.openxmlformats.org/markup-compatibility/2006">
              <mc:Choice xmlns:v="urn:schemas-microsoft-com:vml" Requires="v">
                <p:oleObj spid="_x0000_s36939" name="Equation" r:id="rId6" imgW="2298700" imgH="571500" progId="Equation.DSMT4">
                  <p:embed/>
                </p:oleObj>
              </mc:Choice>
              <mc:Fallback>
                <p:oleObj name="Equation" r:id="rId6" imgW="2298700" imgH="571500" progId="Equation.DSMT4">
                  <p:embed/>
                  <p:pic>
                    <p:nvPicPr>
                      <p:cNvPr id="0" name="Объект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36863" y="1695450"/>
                        <a:ext cx="5392737"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6874" name="Объект 12"/>
          <p:cNvGraphicFramePr>
            <a:graphicFrameLocks noChangeAspect="1"/>
          </p:cNvGraphicFramePr>
          <p:nvPr/>
        </p:nvGraphicFramePr>
        <p:xfrm>
          <a:off x="1776413" y="3713163"/>
          <a:ext cx="5445125" cy="1435100"/>
        </p:xfrm>
        <a:graphic>
          <a:graphicData uri="http://schemas.openxmlformats.org/presentationml/2006/ole">
            <mc:AlternateContent xmlns:mc="http://schemas.openxmlformats.org/markup-compatibility/2006">
              <mc:Choice xmlns:v="urn:schemas-microsoft-com:vml" Requires="v">
                <p:oleObj spid="_x0000_s36940" name="Equation" r:id="rId8" imgW="2171700" imgH="571500" progId="Equation.DSMT4">
                  <p:embed/>
                </p:oleObj>
              </mc:Choice>
              <mc:Fallback>
                <p:oleObj name="Equation" r:id="rId8" imgW="2171700" imgH="571500" progId="Equation.DSMT4">
                  <p:embed/>
                  <p:pic>
                    <p:nvPicPr>
                      <p:cNvPr id="0" name="Объект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76413" y="3713163"/>
                        <a:ext cx="5445125"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6875" name="Объект 13"/>
          <p:cNvGraphicFramePr>
            <a:graphicFrameLocks noChangeAspect="1"/>
          </p:cNvGraphicFramePr>
          <p:nvPr/>
        </p:nvGraphicFramePr>
        <p:xfrm>
          <a:off x="7650163" y="4114800"/>
          <a:ext cx="2025650" cy="674688"/>
        </p:xfrm>
        <a:graphic>
          <a:graphicData uri="http://schemas.openxmlformats.org/presentationml/2006/ole">
            <mc:AlternateContent xmlns:mc="http://schemas.openxmlformats.org/markup-compatibility/2006">
              <mc:Choice xmlns:v="urn:schemas-microsoft-com:vml" Requires="v">
                <p:oleObj spid="_x0000_s36941" name="Equation" r:id="rId10" imgW="799753" imgH="266584" progId="Equation.DSMT4">
                  <p:embed/>
                </p:oleObj>
              </mc:Choice>
              <mc:Fallback>
                <p:oleObj name="Equation" r:id="rId10" imgW="799753" imgH="266584" progId="Equation.DSMT4">
                  <p:embed/>
                  <p:pic>
                    <p:nvPicPr>
                      <p:cNvPr id="0" name="Объект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50163" y="4114800"/>
                        <a:ext cx="202565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11" name="Rectangle 11"/>
          <p:cNvSpPr>
            <a:spLocks noChangeArrowheads="1"/>
          </p:cNvSpPr>
          <p:nvPr/>
        </p:nvSpPr>
        <p:spPr bwMode="auto">
          <a:xfrm>
            <a:off x="1277938" y="6059488"/>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sp>
        <p:nvSpPr>
          <p:cNvPr id="29712" name="Rectangle 12"/>
          <p:cNvSpPr>
            <a:spLocks noChangeArrowheads="1"/>
          </p:cNvSpPr>
          <p:nvPr/>
        </p:nvSpPr>
        <p:spPr bwMode="auto">
          <a:xfrm>
            <a:off x="1277938" y="6723063"/>
            <a:ext cx="238125" cy="33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r>
              <a:rPr lang="ru-RU" altLang="ru-RU" sz="1543" smtClean="0">
                <a:cs typeface="Times New Roman" panose="02020603050405020304" pitchFamily="18" charset="0"/>
              </a:rPr>
              <a:t> </a:t>
            </a:r>
            <a:endParaRPr lang="ru-RU" altLang="ru-RU" sz="1984" smtClean="0"/>
          </a:p>
        </p:txBody>
      </p:sp>
      <p:sp>
        <p:nvSpPr>
          <p:cNvPr id="29713" name="Rectangle 13"/>
          <p:cNvSpPr>
            <a:spLocks noChangeArrowheads="1"/>
          </p:cNvSpPr>
          <p:nvPr/>
        </p:nvSpPr>
        <p:spPr bwMode="auto">
          <a:xfrm>
            <a:off x="1277938" y="7016750"/>
            <a:ext cx="2473325" cy="33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r>
              <a:rPr lang="ru-RU" altLang="ru-RU" sz="1543" smtClean="0">
                <a:cs typeface="Times New Roman" panose="02020603050405020304" pitchFamily="18" charset="0"/>
              </a:rPr>
              <a:t>                                          </a:t>
            </a:r>
            <a:endParaRPr lang="ru-RU" altLang="ru-RU" sz="1984" smtClean="0"/>
          </a:p>
        </p:txBody>
      </p:sp>
      <p:sp>
        <p:nvSpPr>
          <p:cNvPr id="36879" name="TextBox 17"/>
          <p:cNvSpPr txBox="1">
            <a:spLocks noChangeArrowheads="1"/>
          </p:cNvSpPr>
          <p:nvPr/>
        </p:nvSpPr>
        <p:spPr bwMode="auto">
          <a:xfrm>
            <a:off x="1104900" y="3187700"/>
            <a:ext cx="37353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400"/>
              <a:t>ДПФ в унитарной форме</a:t>
            </a:r>
          </a:p>
        </p:txBody>
      </p:sp>
      <p:graphicFrame>
        <p:nvGraphicFramePr>
          <p:cNvPr id="36880" name="Объект 18"/>
          <p:cNvGraphicFramePr>
            <a:graphicFrameLocks noChangeAspect="1"/>
          </p:cNvGraphicFramePr>
          <p:nvPr/>
        </p:nvGraphicFramePr>
        <p:xfrm>
          <a:off x="1917700" y="5221288"/>
          <a:ext cx="5056188" cy="1381125"/>
        </p:xfrm>
        <a:graphic>
          <a:graphicData uri="http://schemas.openxmlformats.org/presentationml/2006/ole">
            <mc:AlternateContent xmlns:mc="http://schemas.openxmlformats.org/markup-compatibility/2006">
              <mc:Choice xmlns:v="urn:schemas-microsoft-com:vml" Requires="v">
                <p:oleObj spid="_x0000_s36942" name="Equation" r:id="rId12" imgW="2095500" imgH="571500" progId="Equation.DSMT4">
                  <p:embed/>
                </p:oleObj>
              </mc:Choice>
              <mc:Fallback>
                <p:oleObj name="Equation" r:id="rId12" imgW="2095500" imgH="571500" progId="Equation.DSMT4">
                  <p:embed/>
                  <p:pic>
                    <p:nvPicPr>
                      <p:cNvPr id="0" name="Объект 1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917700" y="5221288"/>
                        <a:ext cx="5056188"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6881" name="Объект 19"/>
          <p:cNvGraphicFramePr>
            <a:graphicFrameLocks noChangeAspect="1"/>
          </p:cNvGraphicFramePr>
          <p:nvPr/>
        </p:nvGraphicFramePr>
        <p:xfrm>
          <a:off x="7572375" y="5548313"/>
          <a:ext cx="2103438" cy="709612"/>
        </p:xfrm>
        <a:graphic>
          <a:graphicData uri="http://schemas.openxmlformats.org/presentationml/2006/ole">
            <mc:AlternateContent xmlns:mc="http://schemas.openxmlformats.org/markup-compatibility/2006">
              <mc:Choice xmlns:v="urn:schemas-microsoft-com:vml" Requires="v">
                <p:oleObj spid="_x0000_s36943" name="Equation" r:id="rId14" imgW="787058" imgH="266584" progId="Equation.DSMT4">
                  <p:embed/>
                </p:oleObj>
              </mc:Choice>
              <mc:Fallback>
                <p:oleObj name="Equation" r:id="rId14" imgW="787058" imgH="266584" progId="Equation.DSMT4">
                  <p:embed/>
                  <p:pic>
                    <p:nvPicPr>
                      <p:cNvPr id="0" name="Объект 1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572375" y="5548313"/>
                        <a:ext cx="2103438"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17" name="Rectangle 16"/>
          <p:cNvSpPr>
            <a:spLocks noChangeArrowheads="1"/>
          </p:cNvSpPr>
          <p:nvPr/>
        </p:nvSpPr>
        <p:spPr bwMode="auto">
          <a:xfrm>
            <a:off x="1536700" y="6203950"/>
            <a:ext cx="184150"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sp>
        <p:nvSpPr>
          <p:cNvPr id="29718" name="Rectangle 17"/>
          <p:cNvSpPr>
            <a:spLocks noChangeArrowheads="1"/>
          </p:cNvSpPr>
          <p:nvPr/>
        </p:nvSpPr>
        <p:spPr bwMode="auto">
          <a:xfrm>
            <a:off x="1536700" y="6867525"/>
            <a:ext cx="293688" cy="33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r>
              <a:rPr lang="ru-RU" altLang="ru-RU" sz="1543" smtClean="0">
                <a:cs typeface="Times New Roman" panose="02020603050405020304" pitchFamily="18" charset="0"/>
              </a:rPr>
              <a:t>, </a:t>
            </a:r>
            <a:endParaRPr lang="ru-RU" altLang="ru-RU" sz="1984" smtClean="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12" name="Прямоугольник 11"/>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722" name="Номер слайда 1"/>
          <p:cNvSpPr>
            <a:spLocks noGrp="1"/>
          </p:cNvSpPr>
          <p:nvPr>
            <p:ph type="sldNum" sz="quarter" idx="12"/>
          </p:nvPr>
        </p:nvSpPr>
        <p:spPr>
          <a:xfrm>
            <a:off x="3390900" y="7161213"/>
            <a:ext cx="3770313" cy="2032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527">
                <a:solidFill>
                  <a:schemeClr val="tx1"/>
                </a:solidFill>
                <a:latin typeface="Arial" panose="020B0604020202020204" pitchFamily="34" charset="0"/>
              </a:defRPr>
            </a:lvl1pPr>
            <a:lvl2pPr marL="818954" indent="-314982">
              <a:spcBef>
                <a:spcPct val="20000"/>
              </a:spcBef>
              <a:buClr>
                <a:schemeClr val="accent2"/>
              </a:buClr>
              <a:buSzPct val="80000"/>
              <a:buFont typeface="Wingdings" panose="05000000000000000000" pitchFamily="2" charset="2"/>
              <a:buChar char="¨"/>
              <a:defRPr sz="3086">
                <a:solidFill>
                  <a:schemeClr val="tx1"/>
                </a:solidFill>
                <a:latin typeface="Arial" panose="020B0604020202020204" pitchFamily="34" charset="0"/>
              </a:defRPr>
            </a:lvl2pPr>
            <a:lvl3pPr marL="1259929" indent="-251986">
              <a:spcBef>
                <a:spcPct val="20000"/>
              </a:spcBef>
              <a:buClr>
                <a:schemeClr val="bg2"/>
              </a:buClr>
              <a:buSzPct val="65000"/>
              <a:buFont typeface="Wingdings" panose="05000000000000000000" pitchFamily="2" charset="2"/>
              <a:buChar char="n"/>
              <a:defRPr sz="2646">
                <a:solidFill>
                  <a:schemeClr val="tx1"/>
                </a:solidFill>
                <a:latin typeface="Arial" panose="020B0604020202020204" pitchFamily="34" charset="0"/>
              </a:defRPr>
            </a:lvl3pPr>
            <a:lvl4pPr marL="1763900" indent="-251986">
              <a:spcBef>
                <a:spcPct val="20000"/>
              </a:spcBef>
              <a:buClr>
                <a:schemeClr val="accent2"/>
              </a:buClr>
              <a:buSzPct val="70000"/>
              <a:buFont typeface="Wingdings" panose="05000000000000000000" pitchFamily="2" charset="2"/>
              <a:buChar char="¨"/>
              <a:defRPr sz="2205">
                <a:solidFill>
                  <a:schemeClr val="tx1"/>
                </a:solidFill>
                <a:latin typeface="Arial" panose="020B0604020202020204" pitchFamily="34" charset="0"/>
              </a:defRPr>
            </a:lvl4pPr>
            <a:lvl5pPr marL="2267872" indent="-251986">
              <a:spcBef>
                <a:spcPct val="20000"/>
              </a:spcBef>
              <a:buClr>
                <a:schemeClr val="bg2"/>
              </a:buClr>
              <a:buFont typeface="Wingdings" panose="05000000000000000000" pitchFamily="2" charset="2"/>
              <a:buChar char="§"/>
              <a:defRPr sz="2205">
                <a:solidFill>
                  <a:schemeClr val="tx1"/>
                </a:solidFill>
                <a:latin typeface="Arial" panose="020B0604020202020204" pitchFamily="34" charset="0"/>
              </a:defRPr>
            </a:lvl5pPr>
            <a:lvl6pPr marL="2771844"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6pPr>
            <a:lvl7pPr marL="3275815"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7pPr>
            <a:lvl8pPr marL="3779787"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8pPr>
            <a:lvl9pPr marL="4283758"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9pPr>
          </a:lstStyle>
          <a:p>
            <a:pPr algn="ctr">
              <a:spcBef>
                <a:spcPct val="0"/>
              </a:spcBef>
              <a:buClrTx/>
              <a:buSzTx/>
              <a:buFontTx/>
              <a:buNone/>
              <a:defRPr/>
            </a:pPr>
            <a:fld id="{123C814F-A610-4310-8145-4CA128598456}" type="slidenum">
              <a:rPr lang="ru-RU" altLang="ru-RU" sz="1323">
                <a:latin typeface="Arial Black" panose="020B0A04020102020204" pitchFamily="34" charset="0"/>
              </a:rPr>
              <a:pPr algn="ctr">
                <a:spcBef>
                  <a:spcPct val="0"/>
                </a:spcBef>
                <a:buClrTx/>
                <a:buSzTx/>
                <a:buFontTx/>
                <a:buNone/>
                <a:defRPr/>
              </a:pPr>
              <a:t>33</a:t>
            </a:fld>
            <a:endParaRPr lang="ru-RU" altLang="ru-RU" sz="1323" dirty="0">
              <a:latin typeface="Arial Black" panose="020B0A04020102020204" pitchFamily="34" charset="0"/>
            </a:endParaRPr>
          </a:p>
        </p:txBody>
      </p:sp>
      <p:sp>
        <p:nvSpPr>
          <p:cNvPr id="30723" name="Rectangle 2"/>
          <p:cNvSpPr>
            <a:spLocks noChangeArrowheads="1"/>
          </p:cNvSpPr>
          <p:nvPr/>
        </p:nvSpPr>
        <p:spPr bwMode="auto">
          <a:xfrm>
            <a:off x="1030288" y="1597025"/>
            <a:ext cx="1857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7893" name="Объект 3"/>
          <p:cNvGraphicFramePr>
            <a:graphicFrameLocks noChangeAspect="1"/>
          </p:cNvGraphicFramePr>
          <p:nvPr/>
        </p:nvGraphicFramePr>
        <p:xfrm>
          <a:off x="1936750" y="1898650"/>
          <a:ext cx="6148388" cy="1392238"/>
        </p:xfrm>
        <a:graphic>
          <a:graphicData uri="http://schemas.openxmlformats.org/presentationml/2006/ole">
            <mc:AlternateContent xmlns:mc="http://schemas.openxmlformats.org/markup-compatibility/2006">
              <mc:Choice xmlns:v="urn:schemas-microsoft-com:vml" Requires="v">
                <p:oleObj spid="_x0000_s37927" name="Equation" r:id="rId4" imgW="2527300" imgH="571500" progId="Equation.DSMT4">
                  <p:embed/>
                </p:oleObj>
              </mc:Choice>
              <mc:Fallback>
                <p:oleObj name="Equation" r:id="rId4" imgW="2527300" imgH="571500" progId="Equation.DSMT4">
                  <p:embed/>
                  <p:pic>
                    <p:nvPicPr>
                      <p:cNvPr id="0" name="Объект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36750" y="1898650"/>
                        <a:ext cx="6148388" cy="139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7894" name="TextBox 4"/>
          <p:cNvSpPr txBox="1">
            <a:spLocks noChangeArrowheads="1"/>
          </p:cNvSpPr>
          <p:nvPr/>
        </p:nvSpPr>
        <p:spPr bwMode="auto">
          <a:xfrm>
            <a:off x="1128713" y="852488"/>
            <a:ext cx="74961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a:t>Для унитарного преобразования на основе </a:t>
            </a:r>
            <a:r>
              <a:rPr lang="en-US" altLang="ru-RU" sz="2800"/>
              <a:t/>
            </a:r>
            <a:br>
              <a:rPr lang="en-US" altLang="ru-RU" sz="2800"/>
            </a:br>
            <a:r>
              <a:rPr lang="ru-RU" altLang="ru-RU" sz="2800"/>
              <a:t>равенства Парсеваля</a:t>
            </a:r>
          </a:p>
        </p:txBody>
      </p:sp>
      <p:sp>
        <p:nvSpPr>
          <p:cNvPr id="37895" name="TextBox 5"/>
          <p:cNvSpPr txBox="1">
            <a:spLocks noChangeArrowheads="1"/>
          </p:cNvSpPr>
          <p:nvPr/>
        </p:nvSpPr>
        <p:spPr bwMode="auto">
          <a:xfrm>
            <a:off x="1662113" y="3803650"/>
            <a:ext cx="228758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a:t>А поскольку </a:t>
            </a:r>
          </a:p>
        </p:txBody>
      </p:sp>
      <p:sp>
        <p:nvSpPr>
          <p:cNvPr id="30727" name="Rectangle 4"/>
          <p:cNvSpPr>
            <a:spLocks noChangeArrowheads="1"/>
          </p:cNvSpPr>
          <p:nvPr/>
        </p:nvSpPr>
        <p:spPr bwMode="auto">
          <a:xfrm>
            <a:off x="3609975" y="2673350"/>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7897" name="Объект 7"/>
          <p:cNvGraphicFramePr>
            <a:graphicFrameLocks noChangeAspect="1"/>
          </p:cNvGraphicFramePr>
          <p:nvPr/>
        </p:nvGraphicFramePr>
        <p:xfrm>
          <a:off x="4049713" y="3511550"/>
          <a:ext cx="3308350" cy="1162050"/>
        </p:xfrm>
        <a:graphic>
          <a:graphicData uri="http://schemas.openxmlformats.org/presentationml/2006/ole">
            <mc:AlternateContent xmlns:mc="http://schemas.openxmlformats.org/markup-compatibility/2006">
              <mc:Choice xmlns:v="urn:schemas-microsoft-com:vml" Requires="v">
                <p:oleObj spid="_x0000_s37928" name="Equation" r:id="rId6" imgW="1384300" imgH="482600" progId="Equation.DSMT4">
                  <p:embed/>
                </p:oleObj>
              </mc:Choice>
              <mc:Fallback>
                <p:oleObj name="Equation" r:id="rId6" imgW="1384300" imgH="482600" progId="Equation.DSMT4">
                  <p:embed/>
                  <p:pic>
                    <p:nvPicPr>
                      <p:cNvPr id="0" name="Объект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49713" y="3511550"/>
                        <a:ext cx="330835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29" name="Rectangle 6"/>
          <p:cNvSpPr>
            <a:spLocks noChangeArrowheads="1"/>
          </p:cNvSpPr>
          <p:nvPr/>
        </p:nvSpPr>
        <p:spPr bwMode="auto">
          <a:xfrm>
            <a:off x="1387475" y="4351338"/>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7899" name="Объект 9"/>
          <p:cNvGraphicFramePr>
            <a:graphicFrameLocks noChangeAspect="1"/>
          </p:cNvGraphicFramePr>
          <p:nvPr/>
        </p:nvGraphicFramePr>
        <p:xfrm>
          <a:off x="1023938" y="5219700"/>
          <a:ext cx="8764587" cy="1327150"/>
        </p:xfrm>
        <a:graphic>
          <a:graphicData uri="http://schemas.openxmlformats.org/presentationml/2006/ole">
            <mc:AlternateContent xmlns:mc="http://schemas.openxmlformats.org/markup-compatibility/2006">
              <mc:Choice xmlns:v="urn:schemas-microsoft-com:vml" Requires="v">
                <p:oleObj spid="_x0000_s37929" name="Equation" r:id="rId8" imgW="3771900" imgH="571500" progId="Equation.DSMT4">
                  <p:embed/>
                </p:oleObj>
              </mc:Choice>
              <mc:Fallback>
                <p:oleObj name="Equation" r:id="rId8" imgW="3771900" imgH="571500" progId="Equation.DSMT4">
                  <p:embed/>
                  <p:pic>
                    <p:nvPicPr>
                      <p:cNvPr id="0" name="Объект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23938" y="5219700"/>
                        <a:ext cx="8764587" cy="132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10" name="Прямоугольник 9"/>
          <p:cNvSpPr/>
          <p:nvPr/>
        </p:nvSpPr>
        <p:spPr>
          <a:xfrm>
            <a:off x="449362" y="395461"/>
            <a:ext cx="9793088" cy="61206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722" name="Номер слайда 1"/>
          <p:cNvSpPr>
            <a:spLocks noGrp="1"/>
          </p:cNvSpPr>
          <p:nvPr>
            <p:ph type="sldNum" sz="quarter" idx="12"/>
          </p:nvPr>
        </p:nvSpPr>
        <p:spPr>
          <a:xfrm>
            <a:off x="3609975" y="7148513"/>
            <a:ext cx="3771900" cy="2032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527">
                <a:solidFill>
                  <a:schemeClr val="tx1"/>
                </a:solidFill>
                <a:latin typeface="Arial" panose="020B0604020202020204" pitchFamily="34" charset="0"/>
              </a:defRPr>
            </a:lvl1pPr>
            <a:lvl2pPr marL="818954" indent="-314982">
              <a:spcBef>
                <a:spcPct val="20000"/>
              </a:spcBef>
              <a:buClr>
                <a:schemeClr val="accent2"/>
              </a:buClr>
              <a:buSzPct val="80000"/>
              <a:buFont typeface="Wingdings" panose="05000000000000000000" pitchFamily="2" charset="2"/>
              <a:buChar char="¨"/>
              <a:defRPr sz="3086">
                <a:solidFill>
                  <a:schemeClr val="tx1"/>
                </a:solidFill>
                <a:latin typeface="Arial" panose="020B0604020202020204" pitchFamily="34" charset="0"/>
              </a:defRPr>
            </a:lvl2pPr>
            <a:lvl3pPr marL="1259929" indent="-251986">
              <a:spcBef>
                <a:spcPct val="20000"/>
              </a:spcBef>
              <a:buClr>
                <a:schemeClr val="bg2"/>
              </a:buClr>
              <a:buSzPct val="65000"/>
              <a:buFont typeface="Wingdings" panose="05000000000000000000" pitchFamily="2" charset="2"/>
              <a:buChar char="n"/>
              <a:defRPr sz="2646">
                <a:solidFill>
                  <a:schemeClr val="tx1"/>
                </a:solidFill>
                <a:latin typeface="Arial" panose="020B0604020202020204" pitchFamily="34" charset="0"/>
              </a:defRPr>
            </a:lvl3pPr>
            <a:lvl4pPr marL="1763900" indent="-251986">
              <a:spcBef>
                <a:spcPct val="20000"/>
              </a:spcBef>
              <a:buClr>
                <a:schemeClr val="accent2"/>
              </a:buClr>
              <a:buSzPct val="70000"/>
              <a:buFont typeface="Wingdings" panose="05000000000000000000" pitchFamily="2" charset="2"/>
              <a:buChar char="¨"/>
              <a:defRPr sz="2205">
                <a:solidFill>
                  <a:schemeClr val="tx1"/>
                </a:solidFill>
                <a:latin typeface="Arial" panose="020B0604020202020204" pitchFamily="34" charset="0"/>
              </a:defRPr>
            </a:lvl4pPr>
            <a:lvl5pPr marL="2267872" indent="-251986">
              <a:spcBef>
                <a:spcPct val="20000"/>
              </a:spcBef>
              <a:buClr>
                <a:schemeClr val="bg2"/>
              </a:buClr>
              <a:buFont typeface="Wingdings" panose="05000000000000000000" pitchFamily="2" charset="2"/>
              <a:buChar char="§"/>
              <a:defRPr sz="2205">
                <a:solidFill>
                  <a:schemeClr val="tx1"/>
                </a:solidFill>
                <a:latin typeface="Arial" panose="020B0604020202020204" pitchFamily="34" charset="0"/>
              </a:defRPr>
            </a:lvl5pPr>
            <a:lvl6pPr marL="2771844"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6pPr>
            <a:lvl7pPr marL="3275815"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7pPr>
            <a:lvl8pPr marL="3779787"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8pPr>
            <a:lvl9pPr marL="4283758" indent="-251986" eaLnBrk="0" fontAlgn="base" hangingPunct="0">
              <a:spcBef>
                <a:spcPct val="20000"/>
              </a:spcBef>
              <a:spcAft>
                <a:spcPct val="0"/>
              </a:spcAft>
              <a:buClr>
                <a:schemeClr val="bg2"/>
              </a:buClr>
              <a:buFont typeface="Wingdings" panose="05000000000000000000" pitchFamily="2" charset="2"/>
              <a:buChar char="§"/>
              <a:defRPr sz="2205">
                <a:solidFill>
                  <a:schemeClr val="tx1"/>
                </a:solidFill>
                <a:latin typeface="Arial" panose="020B0604020202020204" pitchFamily="34" charset="0"/>
              </a:defRPr>
            </a:lvl9pPr>
          </a:lstStyle>
          <a:p>
            <a:pPr algn="ctr">
              <a:spcBef>
                <a:spcPct val="0"/>
              </a:spcBef>
              <a:buClrTx/>
              <a:buSzTx/>
              <a:buFontTx/>
              <a:buNone/>
              <a:defRPr/>
            </a:pPr>
            <a:fld id="{D1727761-0E66-483E-ACDF-84EE20E17265}" type="slidenum">
              <a:rPr lang="ru-RU" altLang="ru-RU" sz="1323">
                <a:latin typeface="Arial Black" panose="020B0A04020102020204" pitchFamily="34" charset="0"/>
              </a:rPr>
              <a:pPr algn="ctr">
                <a:spcBef>
                  <a:spcPct val="0"/>
                </a:spcBef>
                <a:buClrTx/>
                <a:buSzTx/>
                <a:buFontTx/>
                <a:buNone/>
                <a:defRPr/>
              </a:pPr>
              <a:t>34</a:t>
            </a:fld>
            <a:endParaRPr lang="ru-RU" altLang="ru-RU" sz="1323" dirty="0">
              <a:latin typeface="Arial Black" panose="020B0A04020102020204" pitchFamily="34" charset="0"/>
            </a:endParaRPr>
          </a:p>
        </p:txBody>
      </p:sp>
      <p:sp>
        <p:nvSpPr>
          <p:cNvPr id="30723" name="Rectangle 2"/>
          <p:cNvSpPr>
            <a:spLocks noChangeArrowheads="1"/>
          </p:cNvSpPr>
          <p:nvPr/>
        </p:nvSpPr>
        <p:spPr bwMode="auto">
          <a:xfrm>
            <a:off x="1030288" y="1597025"/>
            <a:ext cx="1857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sp>
        <p:nvSpPr>
          <p:cNvPr id="30727" name="Rectangle 4"/>
          <p:cNvSpPr>
            <a:spLocks noChangeArrowheads="1"/>
          </p:cNvSpPr>
          <p:nvPr/>
        </p:nvSpPr>
        <p:spPr bwMode="auto">
          <a:xfrm>
            <a:off x="3609975" y="2673350"/>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sp>
        <p:nvSpPr>
          <p:cNvPr id="30729" name="Rectangle 6"/>
          <p:cNvSpPr>
            <a:spLocks noChangeArrowheads="1"/>
          </p:cNvSpPr>
          <p:nvPr/>
        </p:nvSpPr>
        <p:spPr bwMode="auto">
          <a:xfrm>
            <a:off x="1387475" y="4351338"/>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8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defRPr/>
            </a:pPr>
            <a:endParaRPr lang="ru-RU" altLang="ru-RU" sz="1984" smtClean="0"/>
          </a:p>
        </p:txBody>
      </p:sp>
      <p:graphicFrame>
        <p:nvGraphicFramePr>
          <p:cNvPr id="38919" name="Объект 9"/>
          <p:cNvGraphicFramePr>
            <a:graphicFrameLocks noChangeAspect="1"/>
          </p:cNvGraphicFramePr>
          <p:nvPr/>
        </p:nvGraphicFramePr>
        <p:xfrm>
          <a:off x="1339850" y="1111250"/>
          <a:ext cx="8012113" cy="1212850"/>
        </p:xfrm>
        <a:graphic>
          <a:graphicData uri="http://schemas.openxmlformats.org/presentationml/2006/ole">
            <mc:AlternateContent xmlns:mc="http://schemas.openxmlformats.org/markup-compatibility/2006">
              <mc:Choice xmlns:v="urn:schemas-microsoft-com:vml" Requires="v">
                <p:oleObj spid="_x0000_s38940" name="Equation" r:id="rId4" imgW="3771900" imgH="571500" progId="Equation.DSMT4">
                  <p:embed/>
                </p:oleObj>
              </mc:Choice>
              <mc:Fallback>
                <p:oleObj name="Equation" r:id="rId4" imgW="3771900" imgH="571500" progId="Equation.DSMT4">
                  <p:embed/>
                  <p:pic>
                    <p:nvPicPr>
                      <p:cNvPr id="0" name="Объект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9850" y="1111250"/>
                        <a:ext cx="8012113"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920" name="TextBox 10"/>
          <p:cNvSpPr txBox="1">
            <a:spLocks noChangeArrowheads="1"/>
          </p:cNvSpPr>
          <p:nvPr/>
        </p:nvSpPr>
        <p:spPr bwMode="auto">
          <a:xfrm>
            <a:off x="1230313" y="3070225"/>
            <a:ext cx="6502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a:t>Итак, мощность аналогового сигнала </a:t>
            </a:r>
          </a:p>
        </p:txBody>
      </p:sp>
      <p:graphicFrame>
        <p:nvGraphicFramePr>
          <p:cNvPr id="38921" name="Объект 11"/>
          <p:cNvGraphicFramePr>
            <a:graphicFrameLocks noChangeAspect="1"/>
          </p:cNvGraphicFramePr>
          <p:nvPr/>
        </p:nvGraphicFramePr>
        <p:xfrm>
          <a:off x="2468563" y="3997325"/>
          <a:ext cx="5670550" cy="1295400"/>
        </p:xfrm>
        <a:graphic>
          <a:graphicData uri="http://schemas.openxmlformats.org/presentationml/2006/ole">
            <mc:AlternateContent xmlns:mc="http://schemas.openxmlformats.org/markup-compatibility/2006">
              <mc:Choice xmlns:v="urn:schemas-microsoft-com:vml" Requires="v">
                <p:oleObj spid="_x0000_s38941" name="Equation" r:id="rId6" imgW="2501900" imgH="571500" progId="Equation.DSMT4">
                  <p:embed/>
                </p:oleObj>
              </mc:Choice>
              <mc:Fallback>
                <p:oleObj name="Equation" r:id="rId6" imgW="2501900" imgH="571500" progId="Equation.DSMT4">
                  <p:embed/>
                  <p:pic>
                    <p:nvPicPr>
                      <p:cNvPr id="0" name="Объект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68563" y="3997325"/>
                        <a:ext cx="567055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27" name="Прямоугольник 26"/>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171"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A6F021A2-4671-4CE2-B1C0-DA0495F8944B}" type="slidenum">
              <a:rPr lang="ru-RU" altLang="ru-RU" sz="1200" smtClean="0">
                <a:latin typeface="Arial Black" panose="020B0A04020102020204" pitchFamily="34" charset="0"/>
              </a:rPr>
              <a:pPr algn="ctr"/>
              <a:t>4</a:t>
            </a:fld>
            <a:endParaRPr lang="ru-RU" altLang="ru-RU" sz="1200" smtClean="0">
              <a:latin typeface="Arial Black" panose="020B0A04020102020204" pitchFamily="34" charset="0"/>
            </a:endParaRPr>
          </a:p>
        </p:txBody>
      </p:sp>
      <p:sp>
        <p:nvSpPr>
          <p:cNvPr id="7172" name="Rectangle 1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7173" name="Rectangle 1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7174" name="Rectangle 1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7175" name="Rectangle 1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7176" name="TextBox 15"/>
          <p:cNvSpPr txBox="1">
            <a:spLocks noChangeArrowheads="1"/>
          </p:cNvSpPr>
          <p:nvPr/>
        </p:nvSpPr>
        <p:spPr bwMode="auto">
          <a:xfrm>
            <a:off x="982663" y="765175"/>
            <a:ext cx="59991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800"/>
              <a:t>Подставим в обратное НВПФ</a:t>
            </a:r>
          </a:p>
        </p:txBody>
      </p:sp>
      <p:sp>
        <p:nvSpPr>
          <p:cNvPr id="7177" name="Rectangle 21"/>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7178" name="Rectangle 2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7179"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7180"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7181"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7182"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7183" name="Объект 3"/>
          <p:cNvGraphicFramePr>
            <a:graphicFrameLocks noChangeAspect="1"/>
          </p:cNvGraphicFramePr>
          <p:nvPr/>
        </p:nvGraphicFramePr>
        <p:xfrm>
          <a:off x="6221413" y="760413"/>
          <a:ext cx="1241425" cy="546100"/>
        </p:xfrm>
        <a:graphic>
          <a:graphicData uri="http://schemas.openxmlformats.org/presentationml/2006/ole">
            <mc:AlternateContent xmlns:mc="http://schemas.openxmlformats.org/markup-compatibility/2006">
              <mc:Choice xmlns:v="urn:schemas-microsoft-com:vml" Requires="v">
                <p:oleObj spid="_x0000_s7239" name="Equation" r:id="rId4" imgW="545863" imgH="241195" progId="Equation.DSMT4">
                  <p:embed/>
                </p:oleObj>
              </mc:Choice>
              <mc:Fallback>
                <p:oleObj name="Equation" r:id="rId4" imgW="545863" imgH="241195" progId="Equation.DSMT4">
                  <p:embed/>
                  <p:pic>
                    <p:nvPicPr>
                      <p:cNvPr id="0" name="Объект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1413" y="760413"/>
                        <a:ext cx="1241425"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84"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7185" name="Объект 6"/>
          <p:cNvGraphicFramePr>
            <a:graphicFrameLocks noChangeAspect="1"/>
          </p:cNvGraphicFramePr>
          <p:nvPr/>
        </p:nvGraphicFramePr>
        <p:xfrm>
          <a:off x="1863725" y="1208088"/>
          <a:ext cx="5029200" cy="1239837"/>
        </p:xfrm>
        <a:graphic>
          <a:graphicData uri="http://schemas.openxmlformats.org/presentationml/2006/ole">
            <mc:AlternateContent xmlns:mc="http://schemas.openxmlformats.org/markup-compatibility/2006">
              <mc:Choice xmlns:v="urn:schemas-microsoft-com:vml" Requires="v">
                <p:oleObj spid="_x0000_s7240" name="Equation" r:id="rId6" imgW="2476500" imgH="609600" progId="Equation.DSMT4">
                  <p:embed/>
                </p:oleObj>
              </mc:Choice>
              <mc:Fallback>
                <p:oleObj name="Equation" r:id="rId6" imgW="2476500" imgH="609600" progId="Equation.DSMT4">
                  <p:embed/>
                  <p:pic>
                    <p:nvPicPr>
                      <p:cNvPr id="0" name="Объект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63725" y="1208088"/>
                        <a:ext cx="5029200"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86" name="TextBox 8"/>
          <p:cNvSpPr txBox="1">
            <a:spLocks noChangeArrowheads="1"/>
          </p:cNvSpPr>
          <p:nvPr/>
        </p:nvSpPr>
        <p:spPr bwMode="auto">
          <a:xfrm>
            <a:off x="1047750" y="2349500"/>
            <a:ext cx="3330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800"/>
              <a:t>Сравним с </a:t>
            </a:r>
          </a:p>
        </p:txBody>
      </p:sp>
      <p:sp>
        <p:nvSpPr>
          <p:cNvPr id="7187" name="Rectangle 1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7188" name="Объект 11"/>
          <p:cNvGraphicFramePr>
            <a:graphicFrameLocks noChangeAspect="1"/>
          </p:cNvGraphicFramePr>
          <p:nvPr/>
        </p:nvGraphicFramePr>
        <p:xfrm>
          <a:off x="1789113" y="2633663"/>
          <a:ext cx="4441825" cy="1336675"/>
        </p:xfrm>
        <a:graphic>
          <a:graphicData uri="http://schemas.openxmlformats.org/presentationml/2006/ole">
            <mc:AlternateContent xmlns:mc="http://schemas.openxmlformats.org/markup-compatibility/2006">
              <mc:Choice xmlns:v="urn:schemas-microsoft-com:vml" Requires="v">
                <p:oleObj spid="_x0000_s7241" name="Equation" r:id="rId8" imgW="2057400" imgH="622300" progId="Equation.DSMT4">
                  <p:embed/>
                </p:oleObj>
              </mc:Choice>
              <mc:Fallback>
                <p:oleObj name="Equation" r:id="rId8" imgW="2057400" imgH="622300" progId="Equation.DSMT4">
                  <p:embed/>
                  <p:pic>
                    <p:nvPicPr>
                      <p:cNvPr id="0" name="Объект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89113" y="2633663"/>
                        <a:ext cx="4441825"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89" name="TextBox 13"/>
          <p:cNvSpPr txBox="1">
            <a:spLocks noChangeArrowheads="1"/>
          </p:cNvSpPr>
          <p:nvPr/>
        </p:nvSpPr>
        <p:spPr bwMode="auto">
          <a:xfrm>
            <a:off x="1084263" y="3730625"/>
            <a:ext cx="8797925"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800"/>
              <a:t>Левые части равны, равны и правые при</a:t>
            </a:r>
          </a:p>
          <a:p>
            <a:pPr eaLnBrk="1" hangingPunct="1"/>
            <a:r>
              <a:rPr lang="ru-RU" altLang="ru-RU" sz="2800"/>
              <a:t>                                                                           </a:t>
            </a:r>
          </a:p>
          <a:p>
            <a:pPr eaLnBrk="1" hangingPunct="1"/>
            <a:endParaRPr lang="ru-RU" altLang="ru-RU" sz="2800"/>
          </a:p>
          <a:p>
            <a:pPr eaLnBrk="1" hangingPunct="1"/>
            <a:r>
              <a:rPr lang="ru-RU" altLang="ru-RU" sz="2800"/>
              <a:t>где        - относительная (нормированная) частота, от -1/2 до 1/2.</a:t>
            </a:r>
          </a:p>
          <a:p>
            <a:pPr eaLnBrk="1" hangingPunct="1"/>
            <a:r>
              <a:rPr lang="ru-RU" altLang="ru-RU" sz="2800"/>
              <a:t>Кроме того, необходимо обратить внимание на пределы интегралов.</a:t>
            </a:r>
          </a:p>
        </p:txBody>
      </p:sp>
      <p:sp>
        <p:nvSpPr>
          <p:cNvPr id="7190" name="Rectangle 1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7191" name="Объект 29"/>
          <p:cNvGraphicFramePr>
            <a:graphicFrameLocks noChangeAspect="1"/>
          </p:cNvGraphicFramePr>
          <p:nvPr/>
        </p:nvGraphicFramePr>
        <p:xfrm>
          <a:off x="2403475" y="4332288"/>
          <a:ext cx="6159500" cy="541337"/>
        </p:xfrm>
        <a:graphic>
          <a:graphicData uri="http://schemas.openxmlformats.org/presentationml/2006/ole">
            <mc:AlternateContent xmlns:mc="http://schemas.openxmlformats.org/markup-compatibility/2006">
              <mc:Choice xmlns:v="urn:schemas-microsoft-com:vml" Requires="v">
                <p:oleObj spid="_x0000_s7242" name="Equation" r:id="rId10" imgW="2705100" imgH="241300" progId="Equation.DSMT4">
                  <p:embed/>
                </p:oleObj>
              </mc:Choice>
              <mc:Fallback>
                <p:oleObj name="Equation" r:id="rId10" imgW="2705100" imgH="241300" progId="Equation.DSMT4">
                  <p:embed/>
                  <p:pic>
                    <p:nvPicPr>
                      <p:cNvPr id="0" name="Объект 2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03475" y="4332288"/>
                        <a:ext cx="6159500"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92" name="Rectangle 1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7193" name="Объект 31"/>
          <p:cNvGraphicFramePr>
            <a:graphicFrameLocks noChangeAspect="1"/>
          </p:cNvGraphicFramePr>
          <p:nvPr/>
        </p:nvGraphicFramePr>
        <p:xfrm>
          <a:off x="1890713" y="4964113"/>
          <a:ext cx="427037" cy="577850"/>
        </p:xfrm>
        <a:graphic>
          <a:graphicData uri="http://schemas.openxmlformats.org/presentationml/2006/ole">
            <mc:AlternateContent xmlns:mc="http://schemas.openxmlformats.org/markup-compatibility/2006">
              <mc:Choice xmlns:v="urn:schemas-microsoft-com:vml" Requires="v">
                <p:oleObj spid="_x0000_s7243" name="Equation" r:id="rId12" imgW="165028" imgH="228501" progId="Equation.DSMT4">
                  <p:embed/>
                </p:oleObj>
              </mc:Choice>
              <mc:Fallback>
                <p:oleObj name="Equation" r:id="rId12" imgW="165028" imgH="228501" progId="Equation.DSMT4">
                  <p:embed/>
                  <p:pic>
                    <p:nvPicPr>
                      <p:cNvPr id="0" name="Объект 3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890713" y="4964113"/>
                        <a:ext cx="42703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26" name="Прямоугольник 25"/>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195"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C02DFE81-EA29-42B0-A51F-E521DDE6E2CE}" type="slidenum">
              <a:rPr lang="ru-RU" altLang="ru-RU" sz="1200" smtClean="0">
                <a:latin typeface="Arial Black" panose="020B0A04020102020204" pitchFamily="34" charset="0"/>
              </a:rPr>
              <a:pPr algn="ctr"/>
              <a:t>5</a:t>
            </a:fld>
            <a:endParaRPr lang="ru-RU" altLang="ru-RU" sz="1200" smtClean="0">
              <a:latin typeface="Arial Black" panose="020B0A04020102020204" pitchFamily="34" charset="0"/>
            </a:endParaRPr>
          </a:p>
        </p:txBody>
      </p:sp>
      <p:sp>
        <p:nvSpPr>
          <p:cNvPr id="8196" name="Rectangle 1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8197" name="Rectangle 1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8198" name="Rectangle 1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8199" name="Rectangle 1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8200" name="Rectangle 21"/>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8201" name="Rectangle 2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8202"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8203"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8204"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8205"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8206"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8207" name="Rectangle 1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8208" name="Объект 11"/>
          <p:cNvGraphicFramePr>
            <a:graphicFrameLocks noChangeAspect="1"/>
          </p:cNvGraphicFramePr>
          <p:nvPr/>
        </p:nvGraphicFramePr>
        <p:xfrm>
          <a:off x="2178050" y="1589088"/>
          <a:ext cx="4075113" cy="1225550"/>
        </p:xfrm>
        <a:graphic>
          <a:graphicData uri="http://schemas.openxmlformats.org/presentationml/2006/ole">
            <mc:AlternateContent xmlns:mc="http://schemas.openxmlformats.org/markup-compatibility/2006">
              <mc:Choice xmlns:v="urn:schemas-microsoft-com:vml" Requires="v">
                <p:oleObj spid="_x0000_s8254" name="Equation" r:id="rId4" imgW="2057400" imgH="622300" progId="Equation.DSMT4">
                  <p:embed/>
                </p:oleObj>
              </mc:Choice>
              <mc:Fallback>
                <p:oleObj name="Equation" r:id="rId4" imgW="2057400" imgH="622300" progId="Equation.DSMT4">
                  <p:embed/>
                  <p:pic>
                    <p:nvPicPr>
                      <p:cNvPr id="0" name="Объект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78050" y="1589088"/>
                        <a:ext cx="4075113"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209" name="Rectangle 1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8210" name="Rectangle 1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8211"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8212" name="Объект 20"/>
          <p:cNvGraphicFramePr>
            <a:graphicFrameLocks noChangeAspect="1"/>
          </p:cNvGraphicFramePr>
          <p:nvPr/>
        </p:nvGraphicFramePr>
        <p:xfrm>
          <a:off x="1962150" y="3397250"/>
          <a:ext cx="6035675" cy="1430338"/>
        </p:xfrm>
        <a:graphic>
          <a:graphicData uri="http://schemas.openxmlformats.org/presentationml/2006/ole">
            <mc:AlternateContent xmlns:mc="http://schemas.openxmlformats.org/markup-compatibility/2006">
              <mc:Choice xmlns:v="urn:schemas-microsoft-com:vml" Requires="v">
                <p:oleObj spid="_x0000_s8255" name="Equation" r:id="rId6" imgW="2768600" imgH="660400" progId="Equation.DSMT4">
                  <p:embed/>
                </p:oleObj>
              </mc:Choice>
              <mc:Fallback>
                <p:oleObj name="Equation" r:id="rId6" imgW="2768600" imgH="660400" progId="Equation.DSMT4">
                  <p:embed/>
                  <p:pic>
                    <p:nvPicPr>
                      <p:cNvPr id="0" name="Объект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62150" y="3397250"/>
                        <a:ext cx="6035675" cy="1430338"/>
                      </a:xfrm>
                      <a:prstGeom prst="rect">
                        <a:avLst/>
                      </a:prstGeom>
                      <a:noFill/>
                      <a:ln w="9525">
                        <a:solidFill>
                          <a:srgbClr val="E5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13" name="TextBox 21"/>
          <p:cNvSpPr txBox="1">
            <a:spLocks noChangeArrowheads="1"/>
          </p:cNvSpPr>
          <p:nvPr/>
        </p:nvSpPr>
        <p:spPr bwMode="auto">
          <a:xfrm>
            <a:off x="1014413" y="960438"/>
            <a:ext cx="6750050"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800"/>
              <a:t>Подставим                   в выражение</a:t>
            </a:r>
          </a:p>
          <a:p>
            <a:pPr eaLnBrk="1" hangingPunct="1"/>
            <a:endParaRPr lang="ru-RU" altLang="ru-RU" sz="2800"/>
          </a:p>
          <a:p>
            <a:pPr eaLnBrk="1" hangingPunct="1"/>
            <a:endParaRPr lang="ru-RU" altLang="ru-RU" sz="2800"/>
          </a:p>
          <a:p>
            <a:pPr eaLnBrk="1" hangingPunct="1"/>
            <a:endParaRPr lang="ru-RU" altLang="ru-RU" sz="2800"/>
          </a:p>
          <a:p>
            <a:pPr eaLnBrk="1" hangingPunct="1"/>
            <a:r>
              <a:rPr lang="ru-RU" altLang="ru-RU" sz="2800"/>
              <a:t>получим</a:t>
            </a:r>
          </a:p>
        </p:txBody>
      </p:sp>
      <p:sp>
        <p:nvSpPr>
          <p:cNvPr id="8214"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8215" name="Объект 24"/>
          <p:cNvGraphicFramePr>
            <a:graphicFrameLocks noChangeAspect="1"/>
          </p:cNvGraphicFramePr>
          <p:nvPr/>
        </p:nvGraphicFramePr>
        <p:xfrm>
          <a:off x="3173413" y="1008063"/>
          <a:ext cx="1447800" cy="533400"/>
        </p:xfrm>
        <a:graphic>
          <a:graphicData uri="http://schemas.openxmlformats.org/presentationml/2006/ole">
            <mc:AlternateContent xmlns:mc="http://schemas.openxmlformats.org/markup-compatibility/2006">
              <mc:Choice xmlns:v="urn:schemas-microsoft-com:vml" Requires="v">
                <p:oleObj spid="_x0000_s8256" name="Equation" r:id="rId8" imgW="647700" imgH="241300" progId="Equation.DSMT4">
                  <p:embed/>
                </p:oleObj>
              </mc:Choice>
              <mc:Fallback>
                <p:oleObj name="Equation" r:id="rId8" imgW="647700" imgH="241300" progId="Equation.DSMT4">
                  <p:embed/>
                  <p:pic>
                    <p:nvPicPr>
                      <p:cNvPr id="0" name="Объект 2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73413" y="1008063"/>
                        <a:ext cx="1447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216"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8217" name="Объект 20"/>
          <p:cNvGraphicFramePr>
            <a:graphicFrameLocks noChangeAspect="1"/>
          </p:cNvGraphicFramePr>
          <p:nvPr/>
        </p:nvGraphicFramePr>
        <p:xfrm>
          <a:off x="1962150" y="5064125"/>
          <a:ext cx="4452938" cy="1296988"/>
        </p:xfrm>
        <a:graphic>
          <a:graphicData uri="http://schemas.openxmlformats.org/presentationml/2006/ole">
            <mc:AlternateContent xmlns:mc="http://schemas.openxmlformats.org/markup-compatibility/2006">
              <mc:Choice xmlns:v="urn:schemas-microsoft-com:vml" Requires="v">
                <p:oleObj spid="_x0000_s8257" name="Equation" r:id="rId10" imgW="2082800" imgH="609600" progId="Equation.DSMT4">
                  <p:embed/>
                </p:oleObj>
              </mc:Choice>
              <mc:Fallback>
                <p:oleObj name="Equation" r:id="rId10" imgW="2082800" imgH="609600" progId="Equation.DSMT4">
                  <p:embed/>
                  <p:pic>
                    <p:nvPicPr>
                      <p:cNvPr id="0" name="Объект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62150" y="5064125"/>
                        <a:ext cx="4452938" cy="1296988"/>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26" name="Прямоугольник 25"/>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219"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5E9AFA0E-9F53-49D1-87C9-8AF196BF1CB0}" type="slidenum">
              <a:rPr lang="ru-RU" altLang="ru-RU" sz="1200" smtClean="0">
                <a:latin typeface="Arial Black" panose="020B0A04020102020204" pitchFamily="34" charset="0"/>
              </a:rPr>
              <a:pPr algn="ctr"/>
              <a:t>6</a:t>
            </a:fld>
            <a:endParaRPr lang="ru-RU" altLang="ru-RU" sz="1200" smtClean="0">
              <a:latin typeface="Arial Black" panose="020B0A04020102020204" pitchFamily="34" charset="0"/>
            </a:endParaRPr>
          </a:p>
        </p:txBody>
      </p:sp>
      <p:sp>
        <p:nvSpPr>
          <p:cNvPr id="9220" name="Rectangle 1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9221" name="Rectangle 1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9222" name="Rectangle 1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9223" name="Rectangle 1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9224" name="Rectangle 21"/>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9225" name="Rectangle 2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9226"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9227"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9228"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9229"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9230"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9231" name="Rectangle 1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9232" name="Rectangle 1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9233" name="Rectangle 1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9234" name="TextBox 2"/>
          <p:cNvSpPr txBox="1">
            <a:spLocks noChangeArrowheads="1"/>
          </p:cNvSpPr>
          <p:nvPr/>
        </p:nvSpPr>
        <p:spPr bwMode="auto">
          <a:xfrm>
            <a:off x="958850" y="4179888"/>
            <a:ext cx="86360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800"/>
              <a:t>Разбивая интервал (-</a:t>
            </a:r>
            <a:r>
              <a:rPr lang="ru-RU" altLang="ru-RU" sz="2800">
                <a:sym typeface="Symbol" panose="05050102010706020507" pitchFamily="18" charset="2"/>
              </a:rPr>
              <a:t>, </a:t>
            </a:r>
            <a:r>
              <a:rPr lang="ru-RU" altLang="ru-RU" sz="2800"/>
              <a:t>)  на отрезки длиной                    </a:t>
            </a:r>
          </a:p>
          <a:p>
            <a:pPr eaLnBrk="1" hangingPunct="1"/>
            <a:r>
              <a:rPr lang="ru-RU" altLang="ru-RU" sz="2800"/>
              <a:t>           , перепишем  второе выражение в виде </a:t>
            </a:r>
          </a:p>
        </p:txBody>
      </p:sp>
      <p:sp>
        <p:nvSpPr>
          <p:cNvPr id="9235"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9236" name="Объект 20"/>
          <p:cNvGraphicFramePr>
            <a:graphicFrameLocks noChangeAspect="1"/>
          </p:cNvGraphicFramePr>
          <p:nvPr/>
        </p:nvGraphicFramePr>
        <p:xfrm>
          <a:off x="1443038" y="1052513"/>
          <a:ext cx="6035675" cy="1431925"/>
        </p:xfrm>
        <a:graphic>
          <a:graphicData uri="http://schemas.openxmlformats.org/presentationml/2006/ole">
            <mc:AlternateContent xmlns:mc="http://schemas.openxmlformats.org/markup-compatibility/2006">
              <mc:Choice xmlns:v="urn:schemas-microsoft-com:vml" Requires="v">
                <p:oleObj spid="_x0000_s9278" name="Equation" r:id="rId4" imgW="2768600" imgH="660400" progId="Equation.DSMT4">
                  <p:embed/>
                </p:oleObj>
              </mc:Choice>
              <mc:Fallback>
                <p:oleObj name="Equation" r:id="rId4" imgW="2768600" imgH="660400" progId="Equation.DSMT4">
                  <p:embed/>
                  <p:pic>
                    <p:nvPicPr>
                      <p:cNvPr id="0" name="Объект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3038" y="1052513"/>
                        <a:ext cx="6035675" cy="1431925"/>
                      </a:xfrm>
                      <a:prstGeom prst="rect">
                        <a:avLst/>
                      </a:prstGeom>
                      <a:noFill/>
                      <a:ln w="9525">
                        <a:solidFill>
                          <a:srgbClr val="E5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37"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9238"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9239" name="Объект 28"/>
          <p:cNvGraphicFramePr>
            <a:graphicFrameLocks noChangeAspect="1"/>
          </p:cNvGraphicFramePr>
          <p:nvPr/>
        </p:nvGraphicFramePr>
        <p:xfrm>
          <a:off x="1009650" y="4672013"/>
          <a:ext cx="1095375" cy="490537"/>
        </p:xfrm>
        <a:graphic>
          <a:graphicData uri="http://schemas.openxmlformats.org/presentationml/2006/ole">
            <mc:AlternateContent xmlns:mc="http://schemas.openxmlformats.org/markup-compatibility/2006">
              <mc:Choice xmlns:v="urn:schemas-microsoft-com:vml" Requires="v">
                <p:oleObj spid="_x0000_s9279" name="Equation" r:id="rId6" imgW="533169" imgH="241195" progId="Equation.DSMT4">
                  <p:embed/>
                </p:oleObj>
              </mc:Choice>
              <mc:Fallback>
                <p:oleObj name="Equation" r:id="rId6" imgW="533169" imgH="241195" progId="Equation.DSMT4">
                  <p:embed/>
                  <p:pic>
                    <p:nvPicPr>
                      <p:cNvPr id="0" name="Объект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9650" y="4672013"/>
                        <a:ext cx="1095375"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40" name="Объект 6"/>
          <p:cNvGraphicFramePr>
            <a:graphicFrameLocks noChangeAspect="1"/>
          </p:cNvGraphicFramePr>
          <p:nvPr/>
        </p:nvGraphicFramePr>
        <p:xfrm>
          <a:off x="1490663" y="2767013"/>
          <a:ext cx="5583237" cy="1376362"/>
        </p:xfrm>
        <a:graphic>
          <a:graphicData uri="http://schemas.openxmlformats.org/presentationml/2006/ole">
            <mc:AlternateContent xmlns:mc="http://schemas.openxmlformats.org/markup-compatibility/2006">
              <mc:Choice xmlns:v="urn:schemas-microsoft-com:vml" Requires="v">
                <p:oleObj spid="_x0000_s9280" name="Equation" r:id="rId8" imgW="2476500" imgH="609600" progId="Equation.DSMT4">
                  <p:embed/>
                </p:oleObj>
              </mc:Choice>
              <mc:Fallback>
                <p:oleObj name="Equation" r:id="rId8" imgW="2476500" imgH="609600" progId="Equation.DSMT4">
                  <p:embed/>
                  <p:pic>
                    <p:nvPicPr>
                      <p:cNvPr id="0" name="Объект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90663" y="2767013"/>
                        <a:ext cx="5583237" cy="137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41" name="Объект 8"/>
          <p:cNvGraphicFramePr>
            <a:graphicFrameLocks noChangeAspect="1"/>
          </p:cNvGraphicFramePr>
          <p:nvPr/>
        </p:nvGraphicFramePr>
        <p:xfrm>
          <a:off x="1560513" y="5162550"/>
          <a:ext cx="7069137" cy="1425575"/>
        </p:xfrm>
        <a:graphic>
          <a:graphicData uri="http://schemas.openxmlformats.org/presentationml/2006/ole">
            <mc:AlternateContent xmlns:mc="http://schemas.openxmlformats.org/markup-compatibility/2006">
              <mc:Choice xmlns:v="urn:schemas-microsoft-com:vml" Requires="v">
                <p:oleObj spid="_x0000_s9281" name="Equation" r:id="rId10" imgW="3251200" imgH="660400" progId="Equation.DSMT4">
                  <p:embed/>
                </p:oleObj>
              </mc:Choice>
              <mc:Fallback>
                <p:oleObj name="Equation" r:id="rId10" imgW="3251200" imgH="660400" progId="Equation.DSMT4">
                  <p:embed/>
                  <p:pic>
                    <p:nvPicPr>
                      <p:cNvPr id="0" name="Объект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60513" y="5162550"/>
                        <a:ext cx="7069137"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34" name="Прямоугольник 33"/>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243"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331272EF-5BE6-4746-BFAF-F43A01B1B328}" type="slidenum">
              <a:rPr lang="ru-RU" altLang="ru-RU" sz="1200" smtClean="0">
                <a:latin typeface="Arial Black" panose="020B0A04020102020204" pitchFamily="34" charset="0"/>
              </a:rPr>
              <a:pPr algn="ctr"/>
              <a:t>7</a:t>
            </a:fld>
            <a:endParaRPr lang="ru-RU" altLang="ru-RU" sz="1200" smtClean="0">
              <a:latin typeface="Arial Black" panose="020B0A04020102020204" pitchFamily="34" charset="0"/>
            </a:endParaRPr>
          </a:p>
        </p:txBody>
      </p:sp>
      <p:sp>
        <p:nvSpPr>
          <p:cNvPr id="10244" name="Rectangle 1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45" name="Rectangle 1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46" name="Rectangle 1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47" name="Rectangle 1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48" name="Rectangle 21"/>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49" name="Rectangle 2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50"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51"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52"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53"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54"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55" name="Rectangle 1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56" name="Rectangle 1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57" name="Rectangle 1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58"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59"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60"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61"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0262" name="TextBox 13"/>
          <p:cNvSpPr txBox="1">
            <a:spLocks noChangeArrowheads="1"/>
          </p:cNvSpPr>
          <p:nvPr/>
        </p:nvSpPr>
        <p:spPr bwMode="auto">
          <a:xfrm>
            <a:off x="966788" y="892175"/>
            <a:ext cx="48831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800"/>
              <a:t>Заменим переменную</a:t>
            </a:r>
          </a:p>
        </p:txBody>
      </p:sp>
      <p:sp>
        <p:nvSpPr>
          <p:cNvPr id="10263"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0264" name="Объект 29"/>
          <p:cNvGraphicFramePr>
            <a:graphicFrameLocks noChangeAspect="1"/>
          </p:cNvGraphicFramePr>
          <p:nvPr/>
        </p:nvGraphicFramePr>
        <p:xfrm>
          <a:off x="4940300" y="801688"/>
          <a:ext cx="2813050" cy="585787"/>
        </p:xfrm>
        <a:graphic>
          <a:graphicData uri="http://schemas.openxmlformats.org/presentationml/2006/ole">
            <mc:AlternateContent xmlns:mc="http://schemas.openxmlformats.org/markup-compatibility/2006">
              <mc:Choice xmlns:v="urn:schemas-microsoft-com:vml" Requires="v">
                <p:oleObj spid="_x0000_s10319" name="Equation" r:id="rId4" imgW="1143000" imgH="241300" progId="Equation.DSMT4">
                  <p:embed/>
                </p:oleObj>
              </mc:Choice>
              <mc:Fallback>
                <p:oleObj name="Equation" r:id="rId4" imgW="1143000" imgH="241300" progId="Equation.DSMT4">
                  <p:embed/>
                  <p:pic>
                    <p:nvPicPr>
                      <p:cNvPr id="0" name="Объект 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0300" y="801688"/>
                        <a:ext cx="28130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65"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0266" name="Объект 32"/>
          <p:cNvGraphicFramePr>
            <a:graphicFrameLocks noChangeAspect="1"/>
          </p:cNvGraphicFramePr>
          <p:nvPr/>
        </p:nvGraphicFramePr>
        <p:xfrm>
          <a:off x="1223963" y="1414463"/>
          <a:ext cx="8396287" cy="1322387"/>
        </p:xfrm>
        <a:graphic>
          <a:graphicData uri="http://schemas.openxmlformats.org/presentationml/2006/ole">
            <mc:AlternateContent xmlns:mc="http://schemas.openxmlformats.org/markup-compatibility/2006">
              <mc:Choice xmlns:v="urn:schemas-microsoft-com:vml" Requires="v">
                <p:oleObj spid="_x0000_s10320" name="Equation" r:id="rId6" imgW="4165600" imgH="660400" progId="Equation.DSMT4">
                  <p:embed/>
                </p:oleObj>
              </mc:Choice>
              <mc:Fallback>
                <p:oleObj name="Equation" r:id="rId6" imgW="4165600" imgH="660400" progId="Equation.DSMT4">
                  <p:embed/>
                  <p:pic>
                    <p:nvPicPr>
                      <p:cNvPr id="0" name="Объект 3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23963" y="1414463"/>
                        <a:ext cx="8396287"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67" name="TextBox 33"/>
          <p:cNvSpPr txBox="1">
            <a:spLocks noChangeArrowheads="1"/>
          </p:cNvSpPr>
          <p:nvPr/>
        </p:nvSpPr>
        <p:spPr bwMode="auto">
          <a:xfrm>
            <a:off x="1068388" y="2746375"/>
            <a:ext cx="874236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800"/>
              <a:t>Заметим, что                     ,  если </a:t>
            </a:r>
            <a:r>
              <a:rPr lang="en-US" altLang="ru-RU" sz="2800" i="1"/>
              <a:t>k</a:t>
            </a:r>
            <a:r>
              <a:rPr lang="en-US" altLang="ru-RU" sz="2800"/>
              <a:t> </a:t>
            </a:r>
            <a:r>
              <a:rPr lang="ru-RU" altLang="ru-RU" sz="2800"/>
              <a:t>и </a:t>
            </a:r>
            <a:r>
              <a:rPr lang="en-US" altLang="ru-RU" sz="2800" i="1"/>
              <a:t>n </a:t>
            </a:r>
            <a:r>
              <a:rPr lang="ru-RU" altLang="ru-RU" sz="2800"/>
              <a:t>– целые. Меняем сумму и интеграл местами:   </a:t>
            </a:r>
          </a:p>
        </p:txBody>
      </p:sp>
      <p:sp>
        <p:nvSpPr>
          <p:cNvPr id="10268" name="Rectangle 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0269" name="Объект 35"/>
          <p:cNvGraphicFramePr>
            <a:graphicFrameLocks noChangeAspect="1"/>
          </p:cNvGraphicFramePr>
          <p:nvPr/>
        </p:nvGraphicFramePr>
        <p:xfrm>
          <a:off x="3684588" y="2700338"/>
          <a:ext cx="1730375" cy="531812"/>
        </p:xfrm>
        <a:graphic>
          <a:graphicData uri="http://schemas.openxmlformats.org/presentationml/2006/ole">
            <mc:AlternateContent xmlns:mc="http://schemas.openxmlformats.org/markup-compatibility/2006">
              <mc:Choice xmlns:v="urn:schemas-microsoft-com:vml" Requires="v">
                <p:oleObj spid="_x0000_s10321" name="Equation" r:id="rId8" imgW="837836" imgH="253890" progId="Equation.DSMT4">
                  <p:embed/>
                </p:oleObj>
              </mc:Choice>
              <mc:Fallback>
                <p:oleObj name="Equation" r:id="rId8" imgW="837836" imgH="253890" progId="Equation.DSMT4">
                  <p:embed/>
                  <p:pic>
                    <p:nvPicPr>
                      <p:cNvPr id="0" name="Объект 3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84588" y="2700338"/>
                        <a:ext cx="1730375" cy="53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70"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0271" name="Объект 37"/>
          <p:cNvGraphicFramePr>
            <a:graphicFrameLocks noChangeAspect="1"/>
          </p:cNvGraphicFramePr>
          <p:nvPr/>
        </p:nvGraphicFramePr>
        <p:xfrm>
          <a:off x="1735138" y="3792538"/>
          <a:ext cx="7724775" cy="1355725"/>
        </p:xfrm>
        <a:graphic>
          <a:graphicData uri="http://schemas.openxmlformats.org/presentationml/2006/ole">
            <mc:AlternateContent xmlns:mc="http://schemas.openxmlformats.org/markup-compatibility/2006">
              <mc:Choice xmlns:v="urn:schemas-microsoft-com:vml" Requires="v">
                <p:oleObj spid="_x0000_s10322" name="Equation" r:id="rId10" imgW="3746500" imgH="660400" progId="Equation.DSMT4">
                  <p:embed/>
                </p:oleObj>
              </mc:Choice>
              <mc:Fallback>
                <p:oleObj name="Equation" r:id="rId10" imgW="3746500" imgH="660400" progId="Equation.DSMT4">
                  <p:embed/>
                  <p:pic>
                    <p:nvPicPr>
                      <p:cNvPr id="0" name="Объект 3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35138" y="3792538"/>
                        <a:ext cx="7724775"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72"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0273" name="Объект 39"/>
          <p:cNvGraphicFramePr>
            <a:graphicFrameLocks noChangeAspect="1"/>
          </p:cNvGraphicFramePr>
          <p:nvPr/>
        </p:nvGraphicFramePr>
        <p:xfrm>
          <a:off x="2105025" y="5221288"/>
          <a:ext cx="6272213" cy="1485900"/>
        </p:xfrm>
        <a:graphic>
          <a:graphicData uri="http://schemas.openxmlformats.org/presentationml/2006/ole">
            <mc:AlternateContent xmlns:mc="http://schemas.openxmlformats.org/markup-compatibility/2006">
              <mc:Choice xmlns:v="urn:schemas-microsoft-com:vml" Requires="v">
                <p:oleObj spid="_x0000_s10323" name="Equation" r:id="rId12" imgW="2768600" imgH="660400" progId="Equation.DSMT4">
                  <p:embed/>
                </p:oleObj>
              </mc:Choice>
              <mc:Fallback>
                <p:oleObj name="Equation" r:id="rId12" imgW="2768600" imgH="660400" progId="Equation.DSMT4">
                  <p:embed/>
                  <p:pic>
                    <p:nvPicPr>
                      <p:cNvPr id="0" name="Объект 3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105025" y="5221288"/>
                        <a:ext cx="6272213"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33" name="Прямоугольник 32"/>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267"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8DAD1F20-8F8B-4402-AEEB-B2DD074FDC83}" type="slidenum">
              <a:rPr lang="ru-RU" altLang="ru-RU" sz="1200" smtClean="0">
                <a:latin typeface="Arial Black" panose="020B0A04020102020204" pitchFamily="34" charset="0"/>
              </a:rPr>
              <a:pPr algn="ctr"/>
              <a:t>8</a:t>
            </a:fld>
            <a:endParaRPr lang="ru-RU" altLang="ru-RU" sz="1200" smtClean="0">
              <a:latin typeface="Arial Black" panose="020B0A04020102020204" pitchFamily="34" charset="0"/>
            </a:endParaRPr>
          </a:p>
        </p:txBody>
      </p:sp>
      <p:sp>
        <p:nvSpPr>
          <p:cNvPr id="11268" name="Rectangle 1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69" name="Rectangle 1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70" name="Rectangle 1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71" name="Rectangle 1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72" name="Rectangle 21"/>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73" name="Rectangle 2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74"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75"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76"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77"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78"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79" name="Rectangle 1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80" name="Rectangle 1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81" name="Rectangle 1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82"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83"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84"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85"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86"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87"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88" name="Rectangle 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1289"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1290" name="Объект 37"/>
          <p:cNvGraphicFramePr>
            <a:graphicFrameLocks noChangeAspect="1"/>
          </p:cNvGraphicFramePr>
          <p:nvPr/>
        </p:nvGraphicFramePr>
        <p:xfrm>
          <a:off x="1241425" y="795338"/>
          <a:ext cx="7594600" cy="1331912"/>
        </p:xfrm>
        <a:graphic>
          <a:graphicData uri="http://schemas.openxmlformats.org/presentationml/2006/ole">
            <mc:AlternateContent xmlns:mc="http://schemas.openxmlformats.org/markup-compatibility/2006">
              <mc:Choice xmlns:v="urn:schemas-microsoft-com:vml" Requires="v">
                <p:oleObj spid="_x0000_s11324" name="Equation" r:id="rId4" imgW="3746500" imgH="660400" progId="Equation.DSMT4">
                  <p:embed/>
                </p:oleObj>
              </mc:Choice>
              <mc:Fallback>
                <p:oleObj name="Equation" r:id="rId4" imgW="3746500" imgH="660400" progId="Equation.DSMT4">
                  <p:embed/>
                  <p:pic>
                    <p:nvPicPr>
                      <p:cNvPr id="0" name="Объект 3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1425" y="795338"/>
                        <a:ext cx="7594600" cy="133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91"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1292" name="Объект 39"/>
          <p:cNvGraphicFramePr>
            <a:graphicFrameLocks noChangeAspect="1"/>
          </p:cNvGraphicFramePr>
          <p:nvPr/>
        </p:nvGraphicFramePr>
        <p:xfrm>
          <a:off x="1241425" y="2171700"/>
          <a:ext cx="5991225" cy="1420813"/>
        </p:xfrm>
        <a:graphic>
          <a:graphicData uri="http://schemas.openxmlformats.org/presentationml/2006/ole">
            <mc:AlternateContent xmlns:mc="http://schemas.openxmlformats.org/markup-compatibility/2006">
              <mc:Choice xmlns:v="urn:schemas-microsoft-com:vml" Requires="v">
                <p:oleObj spid="_x0000_s11325" name="Equation" r:id="rId6" imgW="2768600" imgH="660400" progId="Equation.DSMT4">
                  <p:embed/>
                </p:oleObj>
              </mc:Choice>
              <mc:Fallback>
                <p:oleObj name="Equation" r:id="rId6" imgW="2768600" imgH="660400" progId="Equation.DSMT4">
                  <p:embed/>
                  <p:pic>
                    <p:nvPicPr>
                      <p:cNvPr id="0" name="Объект 3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41425" y="2171700"/>
                        <a:ext cx="5991225" cy="142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93"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1294" name="Объект 11"/>
          <p:cNvGraphicFramePr>
            <a:graphicFrameLocks noChangeAspect="1"/>
          </p:cNvGraphicFramePr>
          <p:nvPr/>
        </p:nvGraphicFramePr>
        <p:xfrm>
          <a:off x="1776413" y="3870325"/>
          <a:ext cx="5510212" cy="1277938"/>
        </p:xfrm>
        <a:graphic>
          <a:graphicData uri="http://schemas.openxmlformats.org/presentationml/2006/ole">
            <mc:AlternateContent xmlns:mc="http://schemas.openxmlformats.org/markup-compatibility/2006">
              <mc:Choice xmlns:v="urn:schemas-microsoft-com:vml" Requires="v">
                <p:oleObj spid="_x0000_s11326" name="Equation" r:id="rId8" imgW="2501900" imgH="571500" progId="Equation.DSMT4">
                  <p:embed/>
                </p:oleObj>
              </mc:Choice>
              <mc:Fallback>
                <p:oleObj name="Equation" r:id="rId8" imgW="2501900" imgH="571500" progId="Equation.DSMT4">
                  <p:embed/>
                  <p:pic>
                    <p:nvPicPr>
                      <p:cNvPr id="0" name="Объект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76413" y="3870325"/>
                        <a:ext cx="5510212" cy="127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95" name="TextBox 20"/>
          <p:cNvSpPr txBox="1">
            <a:spLocks noChangeArrowheads="1"/>
          </p:cNvSpPr>
          <p:nvPr/>
        </p:nvSpPr>
        <p:spPr bwMode="auto">
          <a:xfrm>
            <a:off x="774700" y="4994275"/>
            <a:ext cx="9178925"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a:t>Спектральная плотность дискретного сигнала, «размещённая» на аналоговой частотной оси с соответствующим сжатием/ растяжением, образована суммированием бесконечного числа копий спектральной плотности аналогового сигнала с учётом множителя 1/</a:t>
            </a:r>
            <a:r>
              <a:rPr lang="ru-RU" altLang="ru-RU" sz="2400" i="1"/>
              <a:t>Т</a:t>
            </a:r>
            <a:r>
              <a:rPr lang="en-US" altLang="ru-RU" sz="2400" i="1"/>
              <a:t>d</a:t>
            </a:r>
            <a:r>
              <a:rPr lang="ru-RU" altLang="ru-RU" sz="2400" i="1"/>
              <a:t>.</a:t>
            </a:r>
          </a:p>
        </p:txBody>
      </p:sp>
      <p:sp>
        <p:nvSpPr>
          <p:cNvPr id="2" name="Стрелка вниз 1"/>
          <p:cNvSpPr/>
          <p:nvPr/>
        </p:nvSpPr>
        <p:spPr>
          <a:xfrm>
            <a:off x="4265613" y="3419475"/>
            <a:ext cx="504825" cy="3603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rgbClr val="F6F9FC"/>
            </a:gs>
            <a:gs pos="28999">
              <a:srgbClr val="FAC090"/>
            </a:gs>
            <a:gs pos="80405">
              <a:srgbClr val="AFCC62"/>
            </a:gs>
            <a:gs pos="100000">
              <a:srgbClr val="E6B9B8"/>
            </a:gs>
          </a:gsLst>
          <a:lin ang="5400000" scaled="1"/>
        </a:gradFill>
        <a:effectLst/>
      </p:bgPr>
    </p:bg>
    <p:spTree>
      <p:nvGrpSpPr>
        <p:cNvPr id="1" name=""/>
        <p:cNvGrpSpPr/>
        <p:nvPr/>
      </p:nvGrpSpPr>
      <p:grpSpPr>
        <a:xfrm>
          <a:off x="0" y="0"/>
          <a:ext cx="0" cy="0"/>
          <a:chOff x="0" y="0"/>
          <a:chExt cx="0" cy="0"/>
        </a:xfrm>
      </p:grpSpPr>
      <p:sp>
        <p:nvSpPr>
          <p:cNvPr id="75" name="Прямоугольник 74"/>
          <p:cNvSpPr/>
          <p:nvPr/>
        </p:nvSpPr>
        <p:spPr>
          <a:xfrm>
            <a:off x="449362" y="395461"/>
            <a:ext cx="9793088" cy="6768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291" name="Номер слайда 1"/>
          <p:cNvSpPr>
            <a:spLocks noGrp="1"/>
          </p:cNvSpPr>
          <p:nvPr>
            <p:ph type="sldNum" sz="quarter" idx="12"/>
          </p:nvPr>
        </p:nvSpPr>
        <p:spPr bwMode="auto">
          <a:xfrm>
            <a:off x="3897313" y="67071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02AD2574-01DA-4759-B898-8B14577A7CC1}" type="slidenum">
              <a:rPr lang="ru-RU" altLang="ru-RU" sz="1200" smtClean="0">
                <a:latin typeface="Arial Black" panose="020B0A04020102020204" pitchFamily="34" charset="0"/>
              </a:rPr>
              <a:pPr algn="ctr"/>
              <a:t>9</a:t>
            </a:fld>
            <a:endParaRPr lang="ru-RU" altLang="ru-RU" sz="1200" smtClean="0">
              <a:latin typeface="Arial Black" panose="020B0A04020102020204" pitchFamily="34" charset="0"/>
            </a:endParaRPr>
          </a:p>
        </p:txBody>
      </p:sp>
      <p:sp>
        <p:nvSpPr>
          <p:cNvPr id="12292" name="Rectangle 1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293" name="Rectangle 1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294" name="Rectangle 17"/>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295" name="Rectangle 19"/>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296" name="Rectangle 21"/>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297" name="Rectangle 23"/>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298"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299"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300"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301"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302"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303" name="Rectangle 1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304" name="Rectangle 1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305" name="Rectangle 1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306"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307"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308"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309"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310" name="Rectangle 4"/>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311" name="Rectangle 6"/>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312" name="Rectangle 8"/>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313" name="Rectangle 10"/>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314" name="Rectangle 1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12315" name="Rectangle 2"/>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2316" name="Объект 11"/>
          <p:cNvGraphicFramePr>
            <a:graphicFrameLocks noChangeAspect="1"/>
          </p:cNvGraphicFramePr>
          <p:nvPr/>
        </p:nvGraphicFramePr>
        <p:xfrm>
          <a:off x="1925638" y="854075"/>
          <a:ext cx="4776787" cy="1109663"/>
        </p:xfrm>
        <a:graphic>
          <a:graphicData uri="http://schemas.openxmlformats.org/presentationml/2006/ole">
            <mc:AlternateContent xmlns:mc="http://schemas.openxmlformats.org/markup-compatibility/2006">
              <mc:Choice xmlns:v="urn:schemas-microsoft-com:vml" Requires="v">
                <p:oleObj spid="_x0000_s12463" name="Equation" r:id="rId4" imgW="2501900" imgH="571500" progId="Equation.DSMT4">
                  <p:embed/>
                </p:oleObj>
              </mc:Choice>
              <mc:Fallback>
                <p:oleObj name="Equation" r:id="rId4" imgW="2501900" imgH="571500" progId="Equation.DSMT4">
                  <p:embed/>
                  <p:pic>
                    <p:nvPicPr>
                      <p:cNvPr id="0" name="Объект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5638" y="854075"/>
                        <a:ext cx="4776787" cy="110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317" name="TextBox 20"/>
          <p:cNvSpPr txBox="1">
            <a:spLocks noChangeArrowheads="1"/>
          </p:cNvSpPr>
          <p:nvPr/>
        </p:nvSpPr>
        <p:spPr bwMode="auto">
          <a:xfrm>
            <a:off x="774700" y="1979613"/>
            <a:ext cx="903605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2400"/>
              <a:t>Если спектр аналогового сигнала сосредоточен в полосе                        </a:t>
            </a:r>
          </a:p>
          <a:p>
            <a:pPr eaLnBrk="1" hangingPunct="1"/>
            <a:r>
              <a:rPr lang="ru-RU" altLang="ru-RU" sz="2400"/>
              <a:t>                      , то правая часть содержит только одно ненулевое слагаемое и спектры аналогового и дискретного сигналов имеют одинаковую форму, различаясь лишь масштабным коэффициентом</a:t>
            </a:r>
            <a:endParaRPr lang="ru-RU" altLang="ru-RU" sz="2400" i="1"/>
          </a:p>
        </p:txBody>
      </p:sp>
      <p:sp>
        <p:nvSpPr>
          <p:cNvPr id="12318" name="Rectangle 5"/>
          <p:cNvSpPr>
            <a:spLocks noChangeArrowheads="1"/>
          </p:cNvSpPr>
          <p:nvPr/>
        </p:nvSpPr>
        <p:spPr bwMode="auto">
          <a:xfrm>
            <a:off x="774700" y="166688"/>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graphicFrame>
        <p:nvGraphicFramePr>
          <p:cNvPr id="12319" name="Объект 26"/>
          <p:cNvGraphicFramePr>
            <a:graphicFrameLocks noChangeAspect="1"/>
          </p:cNvGraphicFramePr>
          <p:nvPr/>
        </p:nvGraphicFramePr>
        <p:xfrm>
          <a:off x="820738" y="2355850"/>
          <a:ext cx="1879600" cy="501650"/>
        </p:xfrm>
        <a:graphic>
          <a:graphicData uri="http://schemas.openxmlformats.org/presentationml/2006/ole">
            <mc:AlternateContent xmlns:mc="http://schemas.openxmlformats.org/markup-compatibility/2006">
              <mc:Choice xmlns:v="urn:schemas-microsoft-com:vml" Requires="v">
                <p:oleObj spid="_x0000_s12464" name="Equation" r:id="rId6" imgW="1015559" imgH="266584" progId="Equation.DSMT4">
                  <p:embed/>
                </p:oleObj>
              </mc:Choice>
              <mc:Fallback>
                <p:oleObj name="Equation" r:id="rId6" imgW="1015559" imgH="266584" progId="Equation.DSMT4">
                  <p:embed/>
                  <p:pic>
                    <p:nvPicPr>
                      <p:cNvPr id="0" name="Объект 2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0738" y="2355850"/>
                        <a:ext cx="187960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30" name="Прямая соединительная линия 29"/>
          <p:cNvCxnSpPr/>
          <p:nvPr/>
        </p:nvCxnSpPr>
        <p:spPr>
          <a:xfrm>
            <a:off x="2060575" y="4708525"/>
            <a:ext cx="6526213" cy="0"/>
          </a:xfrm>
          <a:prstGeom prst="line">
            <a:avLst/>
          </a:prstGeom>
          <a:ln w="19050">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a:xfrm>
            <a:off x="5256213" y="3448050"/>
            <a:ext cx="0" cy="1350963"/>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41" name="Равнобедренный треугольник 40"/>
          <p:cNvSpPr/>
          <p:nvPr/>
        </p:nvSpPr>
        <p:spPr>
          <a:xfrm>
            <a:off x="4897438" y="3582988"/>
            <a:ext cx="719137" cy="1125537"/>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graphicFrame>
        <p:nvGraphicFramePr>
          <p:cNvPr id="12323" name="Объект 41"/>
          <p:cNvGraphicFramePr>
            <a:graphicFrameLocks noChangeAspect="1"/>
          </p:cNvGraphicFramePr>
          <p:nvPr/>
        </p:nvGraphicFramePr>
        <p:xfrm>
          <a:off x="5795963" y="4799013"/>
          <a:ext cx="549275" cy="349250"/>
        </p:xfrm>
        <a:graphic>
          <a:graphicData uri="http://schemas.openxmlformats.org/presentationml/2006/ole">
            <mc:AlternateContent xmlns:mc="http://schemas.openxmlformats.org/markup-compatibility/2006">
              <mc:Choice xmlns:v="urn:schemas-microsoft-com:vml" Requires="v">
                <p:oleObj spid="_x0000_s12465" name="Equation" r:id="rId8" imgW="380835" imgH="241195" progId="Equation.DSMT4">
                  <p:embed/>
                </p:oleObj>
              </mc:Choice>
              <mc:Fallback>
                <p:oleObj name="Equation" r:id="rId8" imgW="380835" imgH="241195" progId="Equation.DSMT4">
                  <p:embed/>
                  <p:pic>
                    <p:nvPicPr>
                      <p:cNvPr id="0" name="Объект 4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95963" y="4799013"/>
                        <a:ext cx="549275"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46" name="Прямая соединительная линия 45"/>
          <p:cNvCxnSpPr/>
          <p:nvPr/>
        </p:nvCxnSpPr>
        <p:spPr>
          <a:xfrm>
            <a:off x="5976938" y="4618038"/>
            <a:ext cx="0" cy="180975"/>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47"/>
          <p:cNvCxnSpPr/>
          <p:nvPr/>
        </p:nvCxnSpPr>
        <p:spPr>
          <a:xfrm>
            <a:off x="4535488" y="4618038"/>
            <a:ext cx="0" cy="180975"/>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aphicFrame>
        <p:nvGraphicFramePr>
          <p:cNvPr id="12326" name="Объект 46"/>
          <p:cNvGraphicFramePr>
            <a:graphicFrameLocks noChangeAspect="1"/>
          </p:cNvGraphicFramePr>
          <p:nvPr/>
        </p:nvGraphicFramePr>
        <p:xfrm>
          <a:off x="4103688" y="4799013"/>
          <a:ext cx="661987" cy="349250"/>
        </p:xfrm>
        <a:graphic>
          <a:graphicData uri="http://schemas.openxmlformats.org/presentationml/2006/ole">
            <mc:AlternateContent xmlns:mc="http://schemas.openxmlformats.org/markup-compatibility/2006">
              <mc:Choice xmlns:v="urn:schemas-microsoft-com:vml" Requires="v">
                <p:oleObj spid="_x0000_s12466" name="Equation" r:id="rId10" imgW="457200" imgH="241300" progId="Equation.DSMT4">
                  <p:embed/>
                </p:oleObj>
              </mc:Choice>
              <mc:Fallback>
                <p:oleObj name="Equation" r:id="rId10" imgW="457200" imgH="241300" progId="Equation.DSMT4">
                  <p:embed/>
                  <p:pic>
                    <p:nvPicPr>
                      <p:cNvPr id="0" name="Объект 4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03688" y="4799013"/>
                        <a:ext cx="661987"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327" name="Объект 48"/>
          <p:cNvGraphicFramePr>
            <a:graphicFrameLocks noChangeAspect="1"/>
          </p:cNvGraphicFramePr>
          <p:nvPr/>
        </p:nvGraphicFramePr>
        <p:xfrm>
          <a:off x="5348288" y="3375025"/>
          <a:ext cx="266700" cy="241300"/>
        </p:xfrm>
        <a:graphic>
          <a:graphicData uri="http://schemas.openxmlformats.org/presentationml/2006/ole">
            <mc:AlternateContent xmlns:mc="http://schemas.openxmlformats.org/markup-compatibility/2006">
              <mc:Choice xmlns:v="urn:schemas-microsoft-com:vml" Requires="v">
                <p:oleObj spid="_x0000_s12467" name="Equation" r:id="rId12" imgW="266469" imgH="241091" progId="Equation.DSMT4">
                  <p:embed/>
                </p:oleObj>
              </mc:Choice>
              <mc:Fallback>
                <p:oleObj name="Equation" r:id="rId12" imgW="266469" imgH="241091" progId="Equation.DSMT4">
                  <p:embed/>
                  <p:pic>
                    <p:nvPicPr>
                      <p:cNvPr id="0" name="Объект 4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48288" y="3375025"/>
                        <a:ext cx="266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328" name="Объект 49"/>
          <p:cNvGraphicFramePr>
            <a:graphicFrameLocks noChangeAspect="1"/>
          </p:cNvGraphicFramePr>
          <p:nvPr/>
        </p:nvGraphicFramePr>
        <p:xfrm>
          <a:off x="8408988" y="4440238"/>
          <a:ext cx="177800" cy="177800"/>
        </p:xfrm>
        <a:graphic>
          <a:graphicData uri="http://schemas.openxmlformats.org/presentationml/2006/ole">
            <mc:AlternateContent xmlns:mc="http://schemas.openxmlformats.org/markup-compatibility/2006">
              <mc:Choice xmlns:v="urn:schemas-microsoft-com:vml" Requires="v">
                <p:oleObj spid="_x0000_s12468" name="Equation" r:id="rId14" imgW="177492" imgH="177492" progId="Equation.DSMT4">
                  <p:embed/>
                </p:oleObj>
              </mc:Choice>
              <mc:Fallback>
                <p:oleObj name="Equation" r:id="rId14" imgW="177492" imgH="177492" progId="Equation.DSMT4">
                  <p:embed/>
                  <p:pic>
                    <p:nvPicPr>
                      <p:cNvPr id="0" name="Объект 4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408988" y="4440238"/>
                        <a:ext cx="1778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2" name="Прямая соединительная линия 51"/>
          <p:cNvCxnSpPr/>
          <p:nvPr/>
        </p:nvCxnSpPr>
        <p:spPr>
          <a:xfrm>
            <a:off x="2060575" y="6329363"/>
            <a:ext cx="6526213" cy="0"/>
          </a:xfrm>
          <a:prstGeom prst="line">
            <a:avLst/>
          </a:prstGeom>
          <a:ln w="19050">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3" name="Прямая соединительная линия 52"/>
          <p:cNvCxnSpPr/>
          <p:nvPr/>
        </p:nvCxnSpPr>
        <p:spPr>
          <a:xfrm>
            <a:off x="5256213" y="5400675"/>
            <a:ext cx="0" cy="103505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54" name="Равнобедренный треугольник 53"/>
          <p:cNvSpPr/>
          <p:nvPr/>
        </p:nvSpPr>
        <p:spPr>
          <a:xfrm>
            <a:off x="4897438" y="5518150"/>
            <a:ext cx="719137" cy="811213"/>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55" name="Равнобедренный треугольник 54"/>
          <p:cNvSpPr/>
          <p:nvPr/>
        </p:nvSpPr>
        <p:spPr>
          <a:xfrm>
            <a:off x="6335713" y="5518150"/>
            <a:ext cx="720725" cy="811213"/>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56" name="Равнобедренный треугольник 55"/>
          <p:cNvSpPr/>
          <p:nvPr/>
        </p:nvSpPr>
        <p:spPr>
          <a:xfrm>
            <a:off x="3411538" y="5518150"/>
            <a:ext cx="720725" cy="811213"/>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graphicFrame>
        <p:nvGraphicFramePr>
          <p:cNvPr id="12334" name="Объект 56"/>
          <p:cNvGraphicFramePr>
            <a:graphicFrameLocks noChangeAspect="1"/>
          </p:cNvGraphicFramePr>
          <p:nvPr/>
        </p:nvGraphicFramePr>
        <p:xfrm>
          <a:off x="5614988" y="6418263"/>
          <a:ext cx="561975" cy="355600"/>
        </p:xfrm>
        <a:graphic>
          <a:graphicData uri="http://schemas.openxmlformats.org/presentationml/2006/ole">
            <mc:AlternateContent xmlns:mc="http://schemas.openxmlformats.org/markup-compatibility/2006">
              <mc:Choice xmlns:v="urn:schemas-microsoft-com:vml" Requires="v">
                <p:oleObj spid="_x0000_s12469" name="Equation" r:id="rId16" imgW="380835" imgH="241195" progId="Equation.DSMT4">
                  <p:embed/>
                </p:oleObj>
              </mc:Choice>
              <mc:Fallback>
                <p:oleObj name="Equation" r:id="rId16" imgW="380835" imgH="241195" progId="Equation.DSMT4">
                  <p:embed/>
                  <p:pic>
                    <p:nvPicPr>
                      <p:cNvPr id="0" name="Объект 5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14988" y="6418263"/>
                        <a:ext cx="5619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8" name="Прямая соединительная линия 57"/>
          <p:cNvCxnSpPr/>
          <p:nvPr/>
        </p:nvCxnSpPr>
        <p:spPr>
          <a:xfrm>
            <a:off x="5976938" y="6238875"/>
            <a:ext cx="0" cy="17938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9" name="Прямая соединительная линия 58"/>
          <p:cNvCxnSpPr/>
          <p:nvPr/>
        </p:nvCxnSpPr>
        <p:spPr>
          <a:xfrm>
            <a:off x="4535488" y="6238875"/>
            <a:ext cx="0" cy="17938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aphicFrame>
        <p:nvGraphicFramePr>
          <p:cNvPr id="12337" name="Объект 59"/>
          <p:cNvGraphicFramePr>
            <a:graphicFrameLocks noChangeAspect="1"/>
          </p:cNvGraphicFramePr>
          <p:nvPr/>
        </p:nvGraphicFramePr>
        <p:xfrm>
          <a:off x="4306888" y="6418263"/>
          <a:ext cx="733425" cy="385762"/>
        </p:xfrm>
        <a:graphic>
          <a:graphicData uri="http://schemas.openxmlformats.org/presentationml/2006/ole">
            <mc:AlternateContent xmlns:mc="http://schemas.openxmlformats.org/markup-compatibility/2006">
              <mc:Choice xmlns:v="urn:schemas-microsoft-com:vml" Requires="v">
                <p:oleObj spid="_x0000_s12470" name="Equation" r:id="rId17" imgW="457200" imgH="241300" progId="Equation.DSMT4">
                  <p:embed/>
                </p:oleObj>
              </mc:Choice>
              <mc:Fallback>
                <p:oleObj name="Equation" r:id="rId17" imgW="457200" imgH="241300" progId="Equation.DSMT4">
                  <p:embed/>
                  <p:pic>
                    <p:nvPicPr>
                      <p:cNvPr id="0" name="Объект 5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306888" y="6418263"/>
                        <a:ext cx="733425"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338" name="Объект 60"/>
          <p:cNvGraphicFramePr>
            <a:graphicFrameLocks noChangeAspect="1"/>
          </p:cNvGraphicFramePr>
          <p:nvPr/>
        </p:nvGraphicFramePr>
        <p:xfrm>
          <a:off x="8408988" y="6061075"/>
          <a:ext cx="177800" cy="177800"/>
        </p:xfrm>
        <a:graphic>
          <a:graphicData uri="http://schemas.openxmlformats.org/presentationml/2006/ole">
            <mc:AlternateContent xmlns:mc="http://schemas.openxmlformats.org/markup-compatibility/2006">
              <mc:Choice xmlns:v="urn:schemas-microsoft-com:vml" Requires="v">
                <p:oleObj spid="_x0000_s12471" name="Equation" r:id="rId19" imgW="177492" imgH="177492" progId="Equation.DSMT4">
                  <p:embed/>
                </p:oleObj>
              </mc:Choice>
              <mc:Fallback>
                <p:oleObj name="Equation" r:id="rId19" imgW="177492" imgH="177492" progId="Equation.DSMT4">
                  <p:embed/>
                  <p:pic>
                    <p:nvPicPr>
                      <p:cNvPr id="0" name="Объект 6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408988" y="6061075"/>
                        <a:ext cx="1778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339" name="Объект 50"/>
          <p:cNvGraphicFramePr>
            <a:graphicFrameLocks noChangeAspect="1"/>
          </p:cNvGraphicFramePr>
          <p:nvPr/>
        </p:nvGraphicFramePr>
        <p:xfrm>
          <a:off x="5075238" y="5086350"/>
          <a:ext cx="749300" cy="292100"/>
        </p:xfrm>
        <a:graphic>
          <a:graphicData uri="http://schemas.openxmlformats.org/presentationml/2006/ole">
            <mc:AlternateContent xmlns:mc="http://schemas.openxmlformats.org/markup-compatibility/2006">
              <mc:Choice xmlns:v="urn:schemas-microsoft-com:vml" Requires="v">
                <p:oleObj spid="_x0000_s12472" name="Equation" r:id="rId20" imgW="748975" imgH="291973" progId="Equation.DSMT4">
                  <p:embed/>
                </p:oleObj>
              </mc:Choice>
              <mc:Fallback>
                <p:oleObj name="Equation" r:id="rId20" imgW="748975" imgH="291973" progId="Equation.DSMT4">
                  <p:embed/>
                  <p:pic>
                    <p:nvPicPr>
                      <p:cNvPr id="0" name="Объект 50"/>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075238" y="5086350"/>
                        <a:ext cx="7493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340" name="Объект 63"/>
          <p:cNvGraphicFramePr>
            <a:graphicFrameLocks noChangeAspect="1"/>
          </p:cNvGraphicFramePr>
          <p:nvPr/>
        </p:nvGraphicFramePr>
        <p:xfrm>
          <a:off x="6500813" y="6411913"/>
          <a:ext cx="742950" cy="392112"/>
        </p:xfrm>
        <a:graphic>
          <a:graphicData uri="http://schemas.openxmlformats.org/presentationml/2006/ole">
            <mc:AlternateContent xmlns:mc="http://schemas.openxmlformats.org/markup-compatibility/2006">
              <mc:Choice xmlns:v="urn:schemas-microsoft-com:vml" Requires="v">
                <p:oleObj spid="_x0000_s12473" name="Equation" r:id="rId22" imgW="457200" imgH="241300" progId="Equation.DSMT4">
                  <p:embed/>
                </p:oleObj>
              </mc:Choice>
              <mc:Fallback>
                <p:oleObj name="Equation" r:id="rId22" imgW="457200" imgH="241300" progId="Equation.DSMT4">
                  <p:embed/>
                  <p:pic>
                    <p:nvPicPr>
                      <p:cNvPr id="0" name="Объект 63"/>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500813" y="6411913"/>
                        <a:ext cx="742950"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65" name="Прямая соединительная линия 64"/>
          <p:cNvCxnSpPr/>
          <p:nvPr/>
        </p:nvCxnSpPr>
        <p:spPr>
          <a:xfrm>
            <a:off x="6719888" y="6230938"/>
            <a:ext cx="0" cy="18097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63" name="Овал 62"/>
          <p:cNvSpPr/>
          <p:nvPr/>
        </p:nvSpPr>
        <p:spPr>
          <a:xfrm>
            <a:off x="7551738" y="5929313"/>
            <a:ext cx="44450" cy="555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67" name="Овал 66"/>
          <p:cNvSpPr/>
          <p:nvPr/>
        </p:nvSpPr>
        <p:spPr>
          <a:xfrm>
            <a:off x="7910513" y="5929313"/>
            <a:ext cx="47625" cy="555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68" name="Овал 67"/>
          <p:cNvSpPr/>
          <p:nvPr/>
        </p:nvSpPr>
        <p:spPr>
          <a:xfrm>
            <a:off x="8269288" y="5929313"/>
            <a:ext cx="47625" cy="555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70" name="Овал 69"/>
          <p:cNvSpPr/>
          <p:nvPr/>
        </p:nvSpPr>
        <p:spPr>
          <a:xfrm>
            <a:off x="2106613" y="5940425"/>
            <a:ext cx="46037" cy="555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71" name="Овал 70"/>
          <p:cNvSpPr/>
          <p:nvPr/>
        </p:nvSpPr>
        <p:spPr>
          <a:xfrm>
            <a:off x="2465388" y="5940425"/>
            <a:ext cx="47625" cy="555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72" name="Овал 71"/>
          <p:cNvSpPr/>
          <p:nvPr/>
        </p:nvSpPr>
        <p:spPr>
          <a:xfrm>
            <a:off x="2824163" y="5940425"/>
            <a:ext cx="47625" cy="555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graphicFrame>
        <p:nvGraphicFramePr>
          <p:cNvPr id="12348" name="Объект 72"/>
          <p:cNvGraphicFramePr>
            <a:graphicFrameLocks noChangeAspect="1"/>
          </p:cNvGraphicFramePr>
          <p:nvPr/>
        </p:nvGraphicFramePr>
        <p:xfrm>
          <a:off x="3241675" y="6443663"/>
          <a:ext cx="796925" cy="360362"/>
        </p:xfrm>
        <a:graphic>
          <a:graphicData uri="http://schemas.openxmlformats.org/presentationml/2006/ole">
            <mc:AlternateContent xmlns:mc="http://schemas.openxmlformats.org/markup-compatibility/2006">
              <mc:Choice xmlns:v="urn:schemas-microsoft-com:vml" Requires="v">
                <p:oleObj spid="_x0000_s12474" name="Equation" r:id="rId24" imgW="533169" imgH="241195" progId="Equation.DSMT4">
                  <p:embed/>
                </p:oleObj>
              </mc:Choice>
              <mc:Fallback>
                <p:oleObj name="Equation" r:id="rId24" imgW="533169" imgH="241195" progId="Equation.DSMT4">
                  <p:embed/>
                  <p:pic>
                    <p:nvPicPr>
                      <p:cNvPr id="0" name="Объект 72"/>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241675" y="6443663"/>
                        <a:ext cx="79692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4" name="Прямая соединительная линия 73"/>
          <p:cNvCxnSpPr/>
          <p:nvPr/>
        </p:nvCxnSpPr>
        <p:spPr>
          <a:xfrm>
            <a:off x="3760788" y="6262688"/>
            <a:ext cx="0" cy="180975"/>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1" name="Прямая соединительная линия 60"/>
          <p:cNvCxnSpPr/>
          <p:nvPr/>
        </p:nvCxnSpPr>
        <p:spPr>
          <a:xfrm>
            <a:off x="5976938" y="6254750"/>
            <a:ext cx="0" cy="18097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Прямая соединительная линия 61"/>
          <p:cNvCxnSpPr/>
          <p:nvPr/>
        </p:nvCxnSpPr>
        <p:spPr>
          <a:xfrm>
            <a:off x="4535488" y="6230938"/>
            <a:ext cx="0" cy="18097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Прямая соединительная линия 63"/>
          <p:cNvCxnSpPr/>
          <p:nvPr/>
        </p:nvCxnSpPr>
        <p:spPr>
          <a:xfrm>
            <a:off x="3760788" y="6227763"/>
            <a:ext cx="0" cy="18097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Прямая соединительная линия 65"/>
          <p:cNvCxnSpPr/>
          <p:nvPr/>
        </p:nvCxnSpPr>
        <p:spPr>
          <a:xfrm>
            <a:off x="5976938" y="4602163"/>
            <a:ext cx="0" cy="18097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Прямая соединительная линия 68"/>
          <p:cNvCxnSpPr/>
          <p:nvPr/>
        </p:nvCxnSpPr>
        <p:spPr>
          <a:xfrm>
            <a:off x="4481513" y="4602163"/>
            <a:ext cx="0" cy="18097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1481</TotalTime>
  <Words>825</Words>
  <Application>Microsoft Office PowerPoint</Application>
  <PresentationFormat>Произвольный</PresentationFormat>
  <Paragraphs>159</Paragraphs>
  <Slides>34</Slides>
  <Notes>0</Notes>
  <HiddenSlides>0</HiddenSlides>
  <MMClips>0</MMClips>
  <ScaleCrop>false</ScaleCrop>
  <HeadingPairs>
    <vt:vector size="8" baseType="variant">
      <vt:variant>
        <vt:lpstr>Использованные шрифты</vt:lpstr>
      </vt:variant>
      <vt:variant>
        <vt:i4>5</vt:i4>
      </vt:variant>
      <vt:variant>
        <vt:lpstr>Тема</vt:lpstr>
      </vt:variant>
      <vt:variant>
        <vt:i4>2</vt:i4>
      </vt:variant>
      <vt:variant>
        <vt:lpstr>Внедренные серверы OLE</vt:lpstr>
      </vt:variant>
      <vt:variant>
        <vt:i4>2</vt:i4>
      </vt:variant>
      <vt:variant>
        <vt:lpstr>Заголовки слайдов</vt:lpstr>
      </vt:variant>
      <vt:variant>
        <vt:i4>34</vt:i4>
      </vt:variant>
    </vt:vector>
  </HeadingPairs>
  <TitlesOfParts>
    <vt:vector size="43" baseType="lpstr">
      <vt:lpstr>Arial</vt:lpstr>
      <vt:lpstr>Arial Black</vt:lpstr>
      <vt:lpstr>Calibri</vt:lpstr>
      <vt:lpstr>Symbol</vt:lpstr>
      <vt:lpstr>Times New Roman</vt:lpstr>
      <vt:lpstr>1_Тема Office</vt:lpstr>
      <vt:lpstr>Office Theme</vt:lpstr>
      <vt:lpstr>Equation</vt:lpstr>
      <vt:lpstr>Picture</vt:lpstr>
      <vt:lpstr>Цифровая обработка сигналов  ВЗАИМОСВЯЗИ АНАЛОГОВЫХ И ДИСКРЕТНЫХ СИГНАЛОВ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Но:</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Цифровая обработка сигналов</dc:title>
  <dc:creator>ВНВ</dc:creator>
  <cp:lastModifiedBy>VNV</cp:lastModifiedBy>
  <cp:revision>168</cp:revision>
  <dcterms:created xsi:type="dcterms:W3CDTF">2020-03-04T10:24:45Z</dcterms:created>
  <dcterms:modified xsi:type="dcterms:W3CDTF">2023-04-18T04:46:58Z</dcterms:modified>
</cp:coreProperties>
</file>