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305" r:id="rId2"/>
    <p:sldId id="309" r:id="rId3"/>
    <p:sldId id="330" r:id="rId4"/>
    <p:sldId id="310" r:id="rId5"/>
    <p:sldId id="332" r:id="rId6"/>
    <p:sldId id="312" r:id="rId7"/>
    <p:sldId id="335" r:id="rId8"/>
    <p:sldId id="336" r:id="rId9"/>
    <p:sldId id="313" r:id="rId10"/>
    <p:sldId id="314" r:id="rId11"/>
    <p:sldId id="315" r:id="rId12"/>
    <p:sldId id="316" r:id="rId13"/>
    <p:sldId id="339" r:id="rId14"/>
    <p:sldId id="318" r:id="rId15"/>
    <p:sldId id="340" r:id="rId16"/>
    <p:sldId id="341" r:id="rId17"/>
    <p:sldId id="329" r:id="rId18"/>
    <p:sldId id="333" r:id="rId19"/>
    <p:sldId id="334" r:id="rId20"/>
    <p:sldId id="326" r:id="rId21"/>
    <p:sldId id="327" r:id="rId22"/>
    <p:sldId id="33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gl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линия, многоугольник и т.д.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Вызов функции или процедуры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угол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 материал, геометрические и текстурные координаты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/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i="1" dirty="0" smtClean="0"/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/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i="1" dirty="0" smtClean="0"/>
              <a:t>координаты, цвет , 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/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i="1" dirty="0" smtClean="0"/>
              <a:t>положение, свет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/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i="1" dirty="0" smtClean="0"/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/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i="1" dirty="0" smtClean="0"/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Формат команд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1,2,4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типе передаваемых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Формат команд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2i(10,100) ≡ glVertex3i(10,100,0) 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.9</a:t>
            </a:r>
            <a:r>
              <a:rPr lang="en-US" dirty="0" smtClean="0"/>
              <a:t> </a:t>
            </a:r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.10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363272" cy="5090120"/>
          </a:xfrm>
        </p:spPr>
        <p:txBody>
          <a:bodyPr>
            <a:no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принципу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конвейер), т.е.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.10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GL_ARB_texture_compression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GL_ARB_texture_cube_map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GL_ARB_texture_env_add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GL_ARB_transpose_matrix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GL_EXT_abgr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GL_EXT_bgra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GL_EXT_blend_color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GL_EXT_blend_minmax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GL_EXT_blend_subtract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GL_EXT_compiled_vertex_array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GL_EXT_fog_coord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GL_EXT_packed_pixels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GL_EXT_paletted_texture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GL_EXT_point_parameters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GL_EXT_rescale_normal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GL_EXT_secondary_color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GL_EXT_separate_specular_color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GL_EXT_shared_texture_palette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GL_EXT_stencil_wrap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GL_EXT_texture_compression_s3tc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GL_EXT_texture_edge_clamp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GL_EXT_texture_env_add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GL_EXT_texture_env_combine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GL_EXT_texture_cube_map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GL_EXT_texture_lod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GL_EXT_texture_lod_bias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GL_EXT_texture_object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GL_EXT_vertex_array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GL_EXT_vertex_weighting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GL_IBM_texture_mirrored_repeat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GL_NV_blend_square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GL_NV_fence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GL_NV_fog_distance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GL_NV_light_max_exponent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GL_NV_register_combiners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GL_NV_texgen_emboss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GL_NV_texgen_reflection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GL_NV_texture_env_combine4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GL_NV_vertex_array_range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GL_S3_s3tc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GL_SGIS_multitexture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GL_SGIS_texture_lod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GL_WIN_swap_hint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WGL_EXT_swap_control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1400" dirty="0" err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ru-RU" sz="1400" b="1" dirty="0" err="1" smtClean="0">
                <a:latin typeface="Courier New" pitchFamily="49" charset="0"/>
                <a:cs typeface="Courier New" pitchFamily="49" charset="0"/>
              </a:rPr>
              <a:t>GetString</a:t>
            </a:r>
            <a:r>
              <a:rPr lang="ru-RU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400" dirty="0" smtClean="0">
                <a:latin typeface="Courier New" pitchFamily="49" charset="0"/>
                <a:cs typeface="Courier New" pitchFamily="49" charset="0"/>
              </a:rPr>
              <a:t>( GL_EXTENSIONS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string_of_ext</a:t>
            </a:r>
            <a:r>
              <a:rPr lang="ru-RU" sz="1400" dirty="0" smtClean="0">
                <a:latin typeface="Courier New" pitchFamily="49" charset="0"/>
                <a:cs typeface="Courier New" pitchFamily="49" charset="0"/>
              </a:rPr>
              <a:t> )</a:t>
            </a: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Определение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1028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8024" y="1459431"/>
            <a:ext cx="37744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[1/3]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/3]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.11 Схематичный конвейер </a:t>
            </a:r>
            <a:r>
              <a:rPr lang="en-US" dirty="0" smtClean="0"/>
              <a:t>OpenGL  [3/3]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Определение</a:t>
            </a:r>
            <a:r>
              <a:rPr lang="en-US" dirty="0" smtClean="0"/>
              <a:t>  [2/2]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187421"/>
            <a:ext cx="1800200" cy="238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472608" cy="508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610340"/>
            <a:ext cx="19050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8280920" cy="343393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расширений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2736304" cy="5162128"/>
          </a:xfrm>
        </p:spPr>
        <p:txBody>
          <a:bodyPr>
            <a:noAutofit/>
          </a:bodyPr>
          <a:lstStyle/>
          <a:p>
            <a:pPr algn="r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Вывод цветных изображений высокого качества, составленных из геометрических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 algn="r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 algn="r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 algn="r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0217" y="1631639"/>
            <a:ext cx="5658247" cy="38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2014: 4.5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отвечаеющий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284984"/>
          <a:ext cx="8136904" cy="3002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PlayStation 3 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2.2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Pandora</a:t>
                      </a:r>
                    </a:p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 3.0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 + 4.2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4.3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616672"/>
          <a:ext cx="8136904" cy="1681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Mozilla Firefox 4.0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Google Chrome 9.0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Safari 8.0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Opera 12.0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Internet Explorer 11.0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2196</TotalTime>
  <Words>1281</Words>
  <Application>Microsoft Office PowerPoint</Application>
  <PresentationFormat>Экран (4:3)</PresentationFormat>
  <Paragraphs>424</Paragraphs>
  <Slides>22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КГ</vt:lpstr>
      <vt:lpstr>(введение в OpenGL)</vt:lpstr>
      <vt:lpstr>Что такое OpenGL</vt:lpstr>
      <vt:lpstr>Что такое OpenGL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Функции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290</cp:revision>
  <dcterms:created xsi:type="dcterms:W3CDTF">2014-02-11T08:42:57Z</dcterms:created>
  <dcterms:modified xsi:type="dcterms:W3CDTF">2018-02-20T23:07:29Z</dcterms:modified>
</cp:coreProperties>
</file>