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1"/>
  </p:notesMasterIdLst>
  <p:sldIdLst>
    <p:sldId id="257" r:id="rId2"/>
    <p:sldId id="279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380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_F\!&#1050;&#1043;\Move_cat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введение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1-1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r>
              <a:rPr lang="en-US" sz="2800" dirty="0" smtClean="0"/>
              <a:t> </a:t>
            </a:r>
            <a:r>
              <a:rPr lang="ru-RU" sz="2800" dirty="0" smtClean="0"/>
              <a:t>термина</a:t>
            </a:r>
            <a:br>
              <a:rPr lang="ru-RU" sz="2800" dirty="0" smtClean="0"/>
            </a:br>
            <a:r>
              <a:rPr lang="ru-RU" sz="2800" dirty="0" smtClean="0"/>
              <a:t>«Компьютерная графика»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1.1.1</a:t>
            </a:r>
            <a:r>
              <a:rPr lang="en-US" dirty="0" smtClean="0"/>
              <a:t> </a:t>
            </a:r>
            <a:r>
              <a:rPr lang="ru-RU" dirty="0" smtClean="0"/>
              <a:t>Определение  «Компьютерная Графика»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971600" y="1291208"/>
            <a:ext cx="6336704" cy="30018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Изображение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созданное с помощью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компьютера 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Программные </a:t>
            </a: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инструменты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используемые для создания изображений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Photoshop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DirectX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,…)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Аппаратные инструменты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используемые для создания изображений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(мониторы, Системы Виртуальной Реальности,…)</a:t>
            </a: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611560" y="4437112"/>
            <a:ext cx="8229600" cy="170574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общем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случае</a:t>
            </a:r>
          </a:p>
          <a:p>
            <a:pPr lvl="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компьютерная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графика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область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информатики,</a:t>
            </a:r>
            <a:b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охватывающая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стороны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формирования изображений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помощью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kumimoji="0" lang="ru-RU" sz="2000" b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Направления:</a:t>
            </a:r>
            <a:br>
              <a:rPr lang="ru-RU" sz="2800" dirty="0" smtClean="0"/>
            </a:br>
            <a:r>
              <a:rPr lang="ru-RU" sz="2400" dirty="0" smtClean="0"/>
              <a:t>1. </a:t>
            </a:r>
            <a:r>
              <a:rPr lang="ru-RU" sz="2400" dirty="0" smtClean="0">
                <a:ea typeface="Verdana" pitchFamily="34" charset="0"/>
                <a:cs typeface="Verdana" pitchFamily="34" charset="0"/>
              </a:rPr>
              <a:t>Изобразительная компьютерная графика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синтезированные изображения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и преобразование модели объекта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генерация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изменение изображения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идентификация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 и получение требуемой информации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ландшафтов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визуализация электромагнитных полей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Направления:</a:t>
            </a:r>
            <a:br>
              <a:rPr lang="ru-RU" sz="2800" dirty="0" smtClean="0"/>
            </a:br>
            <a:r>
              <a:rPr lang="ru-RU" sz="2400" dirty="0" smtClean="0"/>
              <a:t>2. Обработка и анализ изображений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цифровые изображения (фотографии)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повышение качества изображения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оценка изображения </a:t>
            </a:r>
          </a:p>
          <a:p>
            <a:pPr lvl="2"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(определение формы, местоположения, размеров)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распознавание образов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обработка аэрокосмических снимков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ввод чертежей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Направления:</a:t>
            </a:r>
            <a:br>
              <a:rPr lang="ru-RU" sz="2800" dirty="0" smtClean="0"/>
            </a:br>
            <a:r>
              <a:rPr lang="ru-RU" sz="2400" dirty="0" smtClean="0"/>
              <a:t>3. </a:t>
            </a:r>
            <a:r>
              <a:rPr lang="ru-RU" sz="2400" dirty="0" smtClean="0"/>
              <a:t>Персептивная компьютерная графика </a:t>
            </a:r>
            <a:r>
              <a:rPr lang="ru-RU" sz="2400" dirty="0" smtClean="0"/>
              <a:t>(анализ </a:t>
            </a:r>
            <a:r>
              <a:rPr lang="ru-RU" sz="2400" dirty="0" smtClean="0"/>
              <a:t>сцен)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синтезированные и выделенные на фотоснимках изображения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исследование абстрактных моделей графических объектов и взаимосвязей между ними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машинное зрение (роботы)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анализ рентгеновских снимков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</a:t>
            </a:r>
            <a:br>
              <a:rPr lang="ru-RU" sz="2800" dirty="0" smtClean="0"/>
            </a:br>
            <a:r>
              <a:rPr lang="en-US" sz="2400" dirty="0" smtClean="0"/>
              <a:t>4</a:t>
            </a:r>
            <a:r>
              <a:rPr lang="ru-RU" sz="2400" dirty="0" smtClean="0"/>
              <a:t>. </a:t>
            </a:r>
            <a:r>
              <a:rPr lang="ru-RU" sz="2400" dirty="0" smtClean="0"/>
              <a:t>Когнитивная (способствующая познанию) графика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только формирующееся новое направление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научных абстракций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Задачи: </a:t>
            </a:r>
          </a:p>
          <a:p>
            <a:pPr lvl="2"/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визуализация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тех знаний, для которых пока еще не существует символических описаний</a:t>
            </a:r>
          </a:p>
          <a:p>
            <a:pPr lvl="2"/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поиск путей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перехода от образа к формулировке гипотезы о механизмах и процессах, представленных этими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образами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таких моделей представления знаний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в которых можно было бы однообразно представлять объекты, характерные и для логического, и для образного мышления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Момент истории:</a:t>
            </a:r>
            <a:br>
              <a:rPr lang="ru-RU" sz="2800" dirty="0" smtClean="0"/>
            </a:br>
            <a:r>
              <a:rPr lang="ru-RU" sz="2400" dirty="0" smtClean="0"/>
              <a:t>-1961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1.1.3 Моменты истории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201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С. Рассел возглавил проект по созданию первой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компьютерной игры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«</a:t>
            </a:r>
            <a:r>
              <a:rPr lang="en-US" sz="20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Spacewar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!»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графикой на машине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PDP-1</a:t>
            </a:r>
          </a:p>
        </p:txBody>
      </p:sp>
      <p:pic>
        <p:nvPicPr>
          <p:cNvPr id="6" name="Picture 5" descr="Spacewar_pd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493963"/>
            <a:ext cx="489585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pacewar_sc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2708275"/>
            <a:ext cx="33623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Момент истории: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-</a:t>
            </a:r>
            <a:r>
              <a:rPr lang="ru-RU" sz="2400" dirty="0" smtClean="0"/>
              <a:t>1963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1.1.3 Моменты истории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489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А.Сазерленд создал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программно-аппаратный комплекс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Sketchpad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который позволял </a:t>
            </a:r>
            <a:r>
              <a:rPr lang="ru-RU" sz="20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рисовать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</a:t>
            </a:r>
            <a:r>
              <a:rPr lang="ru-RU" sz="20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редактировать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точки, линии и окружности на трубке цифровым пером (первый векторный редактор)</a:t>
            </a:r>
          </a:p>
        </p:txBody>
      </p:sp>
      <p:pic>
        <p:nvPicPr>
          <p:cNvPr id="8" name="Picture 4" descr="Sketchpad_app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8332" y="3136435"/>
            <a:ext cx="4318124" cy="2981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Sketchpad_d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092412"/>
            <a:ext cx="3888183" cy="3072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Момент истории:</a:t>
            </a:r>
            <a:br>
              <a:rPr lang="ru-RU" sz="2800" dirty="0" smtClean="0"/>
            </a:br>
            <a:r>
              <a:rPr lang="ru-RU" sz="2400" dirty="0" smtClean="0"/>
              <a:t>-1968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1.1.3 Моменты истории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"/>
          </p:nvPr>
        </p:nvSpPr>
        <p:spPr>
          <a:xfrm>
            <a:off x="6372200" y="1268760"/>
            <a:ext cx="2448272" cy="4752528"/>
          </a:xfrm>
        </p:spPr>
        <p:txBody>
          <a:bodyPr>
            <a:normAutofit/>
          </a:bodyPr>
          <a:lstStyle/>
          <a:p>
            <a:pPr marL="0" indent="273050">
              <a:lnSpc>
                <a:spcPct val="90000"/>
              </a:lnSpc>
              <a:spcBef>
                <a:spcPct val="20000"/>
              </a:spcBef>
              <a:buClr>
                <a:schemeClr val="accent4">
                  <a:lumMod val="65000"/>
                  <a:lumOff val="35000"/>
                </a:schemeClr>
              </a:buClr>
              <a:buSzPct val="95000"/>
              <a:buNone/>
              <a:defRPr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Группа под руководством Н.Константинова создала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движения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кошки на основе решения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дифф.уравнений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73050">
              <a:lnSpc>
                <a:spcPct val="90000"/>
              </a:lnSpc>
              <a:spcBef>
                <a:spcPct val="20000"/>
              </a:spcBef>
              <a:buClr>
                <a:schemeClr val="accent4">
                  <a:lumMod val="65000"/>
                  <a:lumOff val="35000"/>
                </a:schemeClr>
              </a:buClr>
              <a:buSzPct val="95000"/>
              <a:buNone/>
              <a:defRPr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73050">
              <a:lnSpc>
                <a:spcPct val="90000"/>
              </a:lnSpc>
              <a:spcBef>
                <a:spcPct val="20000"/>
              </a:spcBef>
              <a:buClr>
                <a:schemeClr val="accent4">
                  <a:lumMod val="65000"/>
                  <a:lumOff val="35000"/>
                </a:schemeClr>
              </a:buClr>
              <a:buSzPct val="95000"/>
              <a:buNone/>
              <a:defRPr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Программа, написанная для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БЭСМ-4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рисовала на принтере м/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«Кошечка»</a:t>
            </a:r>
          </a:p>
          <a:p>
            <a:pPr marL="0" indent="273050">
              <a:buNone/>
            </a:pP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Move_cat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875"/>
            <a:ext cx="5865813" cy="469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0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1585</TotalTime>
  <Words>330</Words>
  <Application>Microsoft Office PowerPoint</Application>
  <PresentationFormat>Экран (4:3)</PresentationFormat>
  <Paragraphs>80</Paragraphs>
  <Slides>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RU</vt:lpstr>
      <vt:lpstr>(введение)</vt:lpstr>
      <vt:lpstr>Определения термина «Компьютерная графика»</vt:lpstr>
      <vt:lpstr>Направления: 1. Изобразительная компьютерная графика</vt:lpstr>
      <vt:lpstr>Направления: 2. Обработка и анализ изображений</vt:lpstr>
      <vt:lpstr>Направления: 3. Персептивная компьютерная графика (анализ сцен)</vt:lpstr>
      <vt:lpstr>Направления 4. Когнитивная (способствующая познанию) графика</vt:lpstr>
      <vt:lpstr>Момент истории: -1961</vt:lpstr>
      <vt:lpstr>Момент истории: -1963</vt:lpstr>
      <vt:lpstr>Момент истории: -1968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130</cp:revision>
  <dcterms:created xsi:type="dcterms:W3CDTF">2014-02-11T08:42:57Z</dcterms:created>
  <dcterms:modified xsi:type="dcterms:W3CDTF">2017-02-13T20:26:37Z</dcterms:modified>
</cp:coreProperties>
</file>