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0"/>
  </p:notesMasterIdLst>
  <p:sldIdLst>
    <p:sldId id="257" r:id="rId2"/>
    <p:sldId id="282" r:id="rId3"/>
    <p:sldId id="283" r:id="rId4"/>
    <p:sldId id="284" r:id="rId5"/>
    <p:sldId id="286" r:id="rId6"/>
    <p:sldId id="287" r:id="rId7"/>
    <p:sldId id="289" r:id="rId8"/>
    <p:sldId id="29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реалистичность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noProof="0" dirty="0" smtClean="0">
                <a:latin typeface="+mj-lt"/>
                <a:ea typeface="+mj-ea"/>
                <a:cs typeface="+mj-cs"/>
              </a:rPr>
              <a:t>6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-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Уровни реалистичности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.1 </a:t>
            </a:r>
            <a:r>
              <a:rPr lang="ru-RU" dirty="0" smtClean="0"/>
              <a:t>Уровни реалистичности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Каркасная визуализация</a:t>
            </a: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цвет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удаление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невидимых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линий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граней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закрашивание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закрашивание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Ламберта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диффузное + зеркальное</a:t>
            </a:r>
            <a:endParaRPr lang="en-US" sz="17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Кука-Торренса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Учет теней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</a:t>
            </a:r>
            <a:r>
              <a:rPr lang="ru-RU" dirty="0" smtClean="0"/>
              <a:t>Каркасный режим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5532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br>
              <a:rPr lang="ru-RU" sz="2800" dirty="0" smtClean="0"/>
            </a:br>
            <a:r>
              <a:rPr lang="ru-RU" sz="2400" dirty="0" smtClean="0"/>
              <a:t>с цветом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</a:t>
            </a:r>
            <a:r>
              <a:rPr lang="ru-RU" dirty="0" smtClean="0"/>
              <a:t>Каркасный режим </a:t>
            </a:r>
            <a:r>
              <a:rPr lang="en-US" dirty="0" smtClean="0"/>
              <a:t> [2/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8469"/>
            <a:ext cx="4032448" cy="282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8882" y="1609750"/>
            <a:ext cx="421377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745232" y="4725144"/>
            <a:ext cx="3322712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удаления невидимых линий и поверхностей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53744" y="4725144"/>
            <a:ext cx="317869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 удалением невидимых</a:t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линий и поверхностей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Фоновое освещение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</a:t>
            </a:r>
            <a:r>
              <a:rPr lang="ru-RU" dirty="0" smtClean="0"/>
              <a:t>Световой режим</a:t>
            </a:r>
            <a:r>
              <a:rPr lang="en-US" dirty="0" smtClean="0"/>
              <a:t>  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6294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</a:t>
            </a:r>
            <a:r>
              <a:rPr lang="ru-RU" dirty="0" smtClean="0"/>
              <a:t>Световой режим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35504"/>
            <a:ext cx="4178363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35504"/>
            <a:ext cx="4068474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81128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закраска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81128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</a:t>
            </a:r>
            <a:r>
              <a:rPr lang="ru-RU" dirty="0" smtClean="0"/>
              <a:t>Световой режим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04748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91488"/>
            <a:ext cx="4076542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09120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09120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br>
              <a:rPr lang="ru-RU" sz="2800" dirty="0" smtClean="0"/>
            </a:br>
            <a:r>
              <a:rPr lang="ru-RU" sz="2400" dirty="0" smtClean="0"/>
              <a:t>криволинейные поверхности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Аналитический режим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781800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1401</TotalTime>
  <Words>175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RU</vt:lpstr>
      <vt:lpstr>(реалистичность)</vt:lpstr>
      <vt:lpstr>Уровни реалистичности</vt:lpstr>
      <vt:lpstr>Каркасная визуализация</vt:lpstr>
      <vt:lpstr>Каркасная визуализация с цветом</vt:lpstr>
      <vt:lpstr>Фоновое освещение</vt:lpstr>
      <vt:lpstr>Диффузное освещение</vt:lpstr>
      <vt:lpstr>Диффузное + зеркальное освещение</vt:lpstr>
      <vt:lpstr>Диффузное + зеркальное освещение криволинейные поверхности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119</cp:revision>
  <dcterms:created xsi:type="dcterms:W3CDTF">2014-02-11T08:42:57Z</dcterms:created>
  <dcterms:modified xsi:type="dcterms:W3CDTF">2018-04-18T05:49:08Z</dcterms:modified>
</cp:coreProperties>
</file>