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sldIdLst>
    <p:sldId id="294" r:id="rId2"/>
    <p:sldId id="298" r:id="rId3"/>
    <p:sldId id="299" r:id="rId4"/>
    <p:sldId id="300" r:id="rId5"/>
    <p:sldId id="301" r:id="rId6"/>
    <p:sldId id="318" r:id="rId7"/>
    <p:sldId id="345" r:id="rId8"/>
    <p:sldId id="321" r:id="rId9"/>
    <p:sldId id="336" r:id="rId10"/>
    <p:sldId id="322" r:id="rId11"/>
    <p:sldId id="330" r:id="rId12"/>
    <p:sldId id="344" r:id="rId13"/>
    <p:sldId id="331" r:id="rId14"/>
    <p:sldId id="319" r:id="rId15"/>
    <p:sldId id="320" r:id="rId16"/>
    <p:sldId id="343" r:id="rId17"/>
    <p:sldId id="302" r:id="rId18"/>
    <p:sldId id="303" r:id="rId19"/>
    <p:sldId id="304" r:id="rId20"/>
    <p:sldId id="305" r:id="rId21"/>
    <p:sldId id="306" r:id="rId22"/>
    <p:sldId id="307" r:id="rId23"/>
    <p:sldId id="309" r:id="rId24"/>
    <p:sldId id="333" r:id="rId25"/>
    <p:sldId id="308" r:id="rId26"/>
    <p:sldId id="310" r:id="rId27"/>
    <p:sldId id="311" r:id="rId28"/>
    <p:sldId id="317" r:id="rId29"/>
    <p:sldId id="312" r:id="rId30"/>
    <p:sldId id="340" r:id="rId31"/>
    <p:sldId id="341" r:id="rId32"/>
    <p:sldId id="335" r:id="rId33"/>
    <p:sldId id="337" r:id="rId34"/>
    <p:sldId id="338" r:id="rId35"/>
    <p:sldId id="334" r:id="rId36"/>
    <p:sldId id="313" r:id="rId37"/>
    <p:sldId id="314" r:id="rId38"/>
    <p:sldId id="339" r:id="rId39"/>
    <p:sldId id="315" r:id="rId40"/>
    <p:sldId id="327" r:id="rId41"/>
    <p:sldId id="316" r:id="rId42"/>
    <p:sldId id="342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3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63.wmf"/><Relationship Id="rId17" Type="http://schemas.openxmlformats.org/officeDocument/2006/relationships/image" Target="../media/image87.wmf"/><Relationship Id="rId2" Type="http://schemas.openxmlformats.org/officeDocument/2006/relationships/image" Target="../media/image74.wmf"/><Relationship Id="rId16" Type="http://schemas.openxmlformats.org/officeDocument/2006/relationships/image" Target="../media/image86.wmf"/><Relationship Id="rId1" Type="http://schemas.openxmlformats.org/officeDocument/2006/relationships/image" Target="../media/image65.wmf"/><Relationship Id="rId6" Type="http://schemas.openxmlformats.org/officeDocument/2006/relationships/image" Target="../media/image78.wmf"/><Relationship Id="rId11" Type="http://schemas.openxmlformats.org/officeDocument/2006/relationships/image" Target="../media/image62.wmf"/><Relationship Id="rId5" Type="http://schemas.openxmlformats.org/officeDocument/2006/relationships/image" Target="../media/image77.wmf"/><Relationship Id="rId15" Type="http://schemas.openxmlformats.org/officeDocument/2006/relationships/image" Target="../media/image85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Relationship Id="rId14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4" Type="http://schemas.openxmlformats.org/officeDocument/2006/relationships/image" Target="../media/image14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31.wmf"/><Relationship Id="rId7" Type="http://schemas.openxmlformats.org/officeDocument/2006/relationships/image" Target="../media/image27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2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28.wmf"/><Relationship Id="rId5" Type="http://schemas.openxmlformats.org/officeDocument/2006/relationships/image" Target="../media/image35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1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73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72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19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9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88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0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5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22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24.png"/><Relationship Id="rId4" Type="http://schemas.openxmlformats.org/officeDocument/2006/relationships/image" Target="../media/image121.png"/><Relationship Id="rId9" Type="http://schemas.openxmlformats.org/officeDocument/2006/relationships/oleObject" Target="../embeddings/oleObject10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png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1331476"/>
            <a:ext cx="4621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</a:t>
            </a:r>
            <a:r>
              <a:rPr lang="ru-RU" dirty="0" smtClean="0"/>
              <a:t>точкам (всего 7 точек)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2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случае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неединственности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конкретного 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функция,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узлы 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217912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определения которой разбита на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подобласти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каждой из которых сплайн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совпадает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некоторым алгебраическим многочленом 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67944" y="3212976"/>
            <a:ext cx="595545" cy="317624"/>
          </p:xfrm>
          <a:graphic>
            <a:graphicData uri="http://schemas.openxmlformats.org/presentationml/2006/ole">
              <p:oleObj spid="_x0000_s110597" name="Equation" r:id="rId5" imgW="38088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948264" y="3212976"/>
            <a:ext cx="595312" cy="277813"/>
          </p:xfrm>
          <a:graphic>
            <a:graphicData uri="http://schemas.openxmlformats.org/presentationml/2006/ole">
              <p:oleObj spid="_x0000_s110600" name="Equation" r:id="rId9" imgW="380880" imgH="1774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функций: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4981577" cy="774700"/>
            <a:chOff x="340" y="690"/>
            <a:chExt cx="3138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72" y="690"/>
            <a:ext cx="1406" cy="488"/>
          </p:xfrm>
          <a:graphic>
            <a:graphicData uri="http://schemas.openxmlformats.org/presentationml/2006/ole">
              <p:oleObj spid="_x0000_s1031" name="Equation" r:id="rId6" imgW="12445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5188</TotalTime>
  <Words>1228</Words>
  <Application>Microsoft Office PowerPoint</Application>
  <PresentationFormat>Экран (4:3)</PresentationFormat>
  <Paragraphs>322</Paragraphs>
  <Slides>42</Slides>
  <Notes>41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Тема КГ</vt:lpstr>
      <vt:lpstr>Equation</vt:lpstr>
      <vt:lpstr>(Сплайны)</vt:lpstr>
      <vt:lpstr>Определения (нестрогое определение)</vt:lpstr>
      <vt:lpstr>Определения (математические определения)</vt:lpstr>
      <vt:lpstr>Виды сплайнов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(формулы)</vt:lpstr>
      <vt:lpstr>Квадратичный сплайн с полиномами Лагранжа (формулы)</vt:lpstr>
      <vt:lpstr>Кубический сплайн с полиномами Лагранжа (формулы)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461</cp:revision>
  <dcterms:created xsi:type="dcterms:W3CDTF">2014-02-11T08:42:57Z</dcterms:created>
  <dcterms:modified xsi:type="dcterms:W3CDTF">2019-05-14T03:07:22Z</dcterms:modified>
</cp:coreProperties>
</file>