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305" r:id="rId2"/>
    <p:sldId id="338" r:id="rId3"/>
    <p:sldId id="355" r:id="rId4"/>
    <p:sldId id="359" r:id="rId5"/>
    <p:sldId id="322" r:id="rId6"/>
    <p:sldId id="360" r:id="rId7"/>
    <p:sldId id="323" r:id="rId8"/>
    <p:sldId id="352" r:id="rId9"/>
    <p:sldId id="353" r:id="rId10"/>
    <p:sldId id="354" r:id="rId11"/>
    <p:sldId id="357" r:id="rId12"/>
    <p:sldId id="358" r:id="rId13"/>
    <p:sldId id="35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окнами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83136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меню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34377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9/9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#include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"glut.h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"      // подключение библиотек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Render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{}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/* Пустая функция отрисовки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Display(void)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/* Функция вывода на экран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glClearColor(1,1,1,1);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glClear(GL_COLOR_BUFFER_BIT);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  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Render();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glFinish();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Reshape(GLint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GLint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h)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/* Функция изменения размеров окна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glViewport(0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glMatrixMode(GL_PROJECTION);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glLoadIdentity();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glMatrixMode(GL_MODELVIEW);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glLoadIdentity();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main(int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char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*argv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[]) /* Головная программа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glutInit(&amp;argc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glutInitDisplayMode(GLUT_RGB);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glutCreateWindow("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Простейшее консольное 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приложение");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glutDisplayFunc(Display);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glutReshapeFunc(Reshape);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glutMainLoop();</a:t>
            </a:r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08913" cy="50186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440160"/>
                <a:gridCol w="2664296"/>
                <a:gridCol w="2088233"/>
              </a:tblGrid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Кроссплатформенная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063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Кроссплатформенная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Свободная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версия</a:t>
                      </a:r>
                      <a:r>
                        <a:rPr lang="en-US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Микрософтовская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версия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Tao Framework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сферы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[2/2]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39552" y="1268760"/>
            <a:ext cx="78188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8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35696" y="4149080"/>
            <a:ext cx="1935480" cy="2007870"/>
          </a:xfrm>
          <a:prstGeom prst="rect">
            <a:avLst/>
          </a:prstGeom>
          <a:noFill/>
        </p:spPr>
      </p:pic>
      <p:pic>
        <p:nvPicPr>
          <p:cNvPr id="4097" name="Рисунок 9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851920" y="4149080"/>
            <a:ext cx="1935480" cy="200787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95536" y="1340768"/>
            <a:ext cx="53979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543" y="3933056"/>
            <a:ext cx="540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6372200" y="1329048"/>
            <a:ext cx="2190617" cy="227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grayscl/>
          </a:blip>
          <a:stretch>
            <a:fillRect/>
          </a:stretch>
        </p:blipFill>
        <p:spPr bwMode="auto">
          <a:xfrm>
            <a:off x="6372200" y="3666598"/>
            <a:ext cx="2193431" cy="2282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60199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100540"/>
                <a:gridCol w="1779780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MotionFunc</a:t>
                      </a:r>
                      <a:endParaRPr lang="en-US" sz="1200" b="1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0" cy="4510024"/>
        </p:xfrm>
        <a:graphic>
          <a:graphicData uri="http://schemas.openxmlformats.org/drawingml/2006/table">
            <a:tbl>
              <a:tblPr/>
              <a:tblGrid>
                <a:gridCol w="2016224"/>
                <a:gridCol w="1224136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Функциональная</a:t>
                      </a: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2265</TotalTime>
  <Words>594</Words>
  <Application>Microsoft Office PowerPoint</Application>
  <PresentationFormat>Экран (4:3)</PresentationFormat>
  <Paragraphs>276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Пример сферы из GLU</vt:lpstr>
      <vt:lpstr>Дополнительные примитивы из GLUT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Пример работы с окнами в GLUT</vt:lpstr>
      <vt:lpstr>Пример работы с меню в GLUT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306</cp:revision>
  <dcterms:created xsi:type="dcterms:W3CDTF">2014-02-11T08:42:57Z</dcterms:created>
  <dcterms:modified xsi:type="dcterms:W3CDTF">2019-03-31T20:16:47Z</dcterms:modified>
</cp:coreProperties>
</file>