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520B6-5DA8-4C07-8F0A-7246DB89E475}" type="datetimeFigureOut">
              <a:rPr lang="ru-RU" smtClean="0"/>
              <a:pPr/>
              <a:t>11.06.2020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80FC8-58FE-40A9-8499-BECFEF2A8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6336704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Выполнение</a:t>
            </a:r>
            <a:br>
              <a:rPr lang="ru-RU" dirty="0" smtClean="0"/>
            </a:br>
            <a:r>
              <a:rPr lang="ru-RU" dirty="0" smtClean="0"/>
              <a:t>на минимальном уровне</a:t>
            </a:r>
            <a:br>
              <a:rPr lang="ru-RU" dirty="0" smtClean="0"/>
            </a:br>
            <a:r>
              <a:rPr lang="ru-RU" dirty="0" smtClean="0"/>
              <a:t>работы №</a:t>
            </a:r>
            <a:r>
              <a:rPr lang="en-US" dirty="0" smtClean="0"/>
              <a:t>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 курсу</a:t>
            </a:r>
            <a:br>
              <a:rPr lang="ru-RU" dirty="0" smtClean="0"/>
            </a:br>
            <a:r>
              <a:rPr lang="ru-RU" dirty="0" smtClean="0"/>
              <a:t>«Компьютерная графика»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Выполнение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908720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>
              <a:buAutoNum type="arabicPeriod"/>
            </a:pPr>
            <a:r>
              <a:rPr lang="ru-RU" sz="2000" dirty="0" err="1" smtClean="0"/>
              <a:t>Отрисовать</a:t>
            </a:r>
            <a:r>
              <a:rPr lang="ru-RU" sz="2000" dirty="0" smtClean="0"/>
              <a:t> сетку.</a:t>
            </a:r>
          </a:p>
          <a:p>
            <a:pPr indent="342900">
              <a:buAutoNum type="arabicPeriod"/>
            </a:pPr>
            <a:r>
              <a:rPr lang="ru-RU" sz="2000" dirty="0" smtClean="0"/>
              <a:t>Кликами задать контрольные точки.</a:t>
            </a:r>
          </a:p>
          <a:p>
            <a:pPr indent="342900">
              <a:buAutoNum type="arabicPeriod"/>
            </a:pPr>
            <a:r>
              <a:rPr lang="ru-RU" sz="2000" dirty="0" smtClean="0"/>
              <a:t>Соединить контрольные точки ломаной.</a:t>
            </a:r>
          </a:p>
          <a:p>
            <a:pPr indent="342900">
              <a:buAutoNum type="arabicPeriod"/>
            </a:pPr>
            <a:r>
              <a:rPr lang="ru-RU" sz="2000" dirty="0" smtClean="0"/>
              <a:t>Посчитать и </a:t>
            </a:r>
            <a:r>
              <a:rPr lang="ru-RU" sz="2000" dirty="0" err="1" smtClean="0"/>
              <a:t>отрисовать</a:t>
            </a:r>
            <a:r>
              <a:rPr lang="ru-RU" sz="2000" dirty="0" smtClean="0"/>
              <a:t> сплайн.</a:t>
            </a:r>
          </a:p>
          <a:p>
            <a:pPr indent="342900"/>
            <a:endParaRPr lang="ru-RU" sz="2000" dirty="0" smtClean="0"/>
          </a:p>
          <a:p>
            <a:r>
              <a:rPr lang="ru-RU" sz="2000" dirty="0" smtClean="0"/>
              <a:t>Выполнив указанные действия и занеся результаты в отчет,</a:t>
            </a:r>
            <a:br>
              <a:rPr lang="ru-RU" sz="2000" dirty="0" smtClean="0"/>
            </a:br>
            <a:r>
              <a:rPr lang="ru-RU" sz="2000" dirty="0" smtClean="0"/>
              <a:t>вы можете получить до 15 баллов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280584"/>
            <a:ext cx="3364857" cy="34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520" y="4471372"/>
            <a:ext cx="518457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Примечание №1</a:t>
            </a:r>
          </a:p>
          <a:p>
            <a:r>
              <a:rPr lang="ru-RU" sz="2000" dirty="0" smtClean="0"/>
              <a:t> </a:t>
            </a:r>
            <a:r>
              <a:rPr lang="ru-RU" dirty="0" smtClean="0"/>
              <a:t>сделать </a:t>
            </a:r>
            <a:r>
              <a:rPr lang="ru-RU" dirty="0" err="1" smtClean="0"/>
              <a:t>скриншоты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с несколькими наборами контрольных точек,</a:t>
            </a:r>
            <a:br>
              <a:rPr lang="ru-RU" dirty="0" smtClean="0"/>
            </a:br>
            <a:r>
              <a:rPr lang="ru-RU" dirty="0" smtClean="0"/>
              <a:t> в одном из которых  ~50 точек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Набор тестов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908720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>
              <a:buAutoNum type="arabicPeriod"/>
            </a:pPr>
            <a:r>
              <a:rPr lang="ru-RU" sz="2000" dirty="0" smtClean="0"/>
              <a:t>Свой набор точек.</a:t>
            </a:r>
            <a:endParaRPr lang="ru-RU" sz="2000" dirty="0" smtClean="0"/>
          </a:p>
          <a:p>
            <a:pPr indent="342900">
              <a:buAutoNum type="arabicPeriod"/>
            </a:pPr>
            <a:r>
              <a:rPr lang="ru-RU" sz="2000" dirty="0" smtClean="0"/>
              <a:t>Ситуация, когда 2 точки расположены по вертикали.</a:t>
            </a:r>
            <a:endParaRPr lang="ru-RU" sz="2000" dirty="0" smtClean="0"/>
          </a:p>
          <a:p>
            <a:pPr indent="342900">
              <a:buAutoNum type="arabicPeriod"/>
            </a:pPr>
            <a:r>
              <a:rPr lang="ru-RU" sz="2000" dirty="0" smtClean="0"/>
              <a:t>Точки идут по синусоиде </a:t>
            </a:r>
            <a:r>
              <a:rPr lang="ru-RU" sz="2000" smtClean="0"/>
              <a:t>и окружности.</a:t>
            </a:r>
            <a:endParaRPr lang="ru-RU" sz="2000" dirty="0" smtClean="0"/>
          </a:p>
          <a:p>
            <a:pPr indent="342900">
              <a:buAutoNum type="arabicPeriod"/>
            </a:pPr>
            <a:r>
              <a:rPr lang="ru-RU" sz="2000" dirty="0" smtClean="0"/>
              <a:t>Точки идут по прямой, причем 1 точка сильно выделяется.</a:t>
            </a:r>
          </a:p>
          <a:p>
            <a:pPr indent="342900">
              <a:buAutoNum type="arabicPeriod"/>
            </a:pPr>
            <a:r>
              <a:rPr lang="ru-RU" sz="2000" dirty="0" smtClean="0"/>
              <a:t>50+ точек, разбросанных по экрану</a:t>
            </a:r>
            <a:endParaRPr lang="ru-RU" sz="2000" dirty="0" smtClean="0"/>
          </a:p>
          <a:p>
            <a:pPr indent="342900"/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Сложность реализации сплайнов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1340768"/>
          <a:ext cx="7776865" cy="485727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328592"/>
                <a:gridCol w="2448273"/>
              </a:tblGrid>
              <a:tr h="50405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Одномерные сплайны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(двумерный график)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Сложность реализации на базовом</a:t>
                      </a:r>
                      <a:r>
                        <a:rPr lang="ru-RU" sz="2000" baseline="0" dirty="0" smtClean="0"/>
                        <a:t> уровне</a:t>
                      </a:r>
                      <a:endParaRPr lang="ru-RU" sz="2000" dirty="0"/>
                    </a:p>
                  </a:txBody>
                  <a:tcPr anchor="ctr"/>
                </a:tc>
              </a:tr>
              <a:tr h="385143"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Интерполяционный полином Лагранжа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низкая</a:t>
                      </a:r>
                      <a:endParaRPr lang="ru-RU" dirty="0"/>
                    </a:p>
                  </a:txBody>
                  <a:tcPr/>
                </a:tc>
              </a:tr>
              <a:tr h="385143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Лагранжев</a:t>
                      </a:r>
                      <a:r>
                        <a:rPr lang="ru-RU" dirty="0" smtClean="0"/>
                        <a:t> двухточечный квадратичный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низкая</a:t>
                      </a:r>
                      <a:endParaRPr lang="ru-RU" dirty="0"/>
                    </a:p>
                  </a:txBody>
                  <a:tcPr/>
                </a:tc>
              </a:tr>
              <a:tr h="385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Лагранжев</a:t>
                      </a:r>
                      <a:r>
                        <a:rPr lang="ru-RU" dirty="0" smtClean="0"/>
                        <a:t> двухточечный кубический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средняя</a:t>
                      </a:r>
                      <a:endParaRPr lang="ru-RU" dirty="0"/>
                    </a:p>
                  </a:txBody>
                  <a:tcPr/>
                </a:tc>
              </a:tr>
              <a:tr h="385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Лагранжев</a:t>
                      </a:r>
                      <a:r>
                        <a:rPr lang="ru-RU" dirty="0" smtClean="0"/>
                        <a:t> многоточечный квадратичный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низкая</a:t>
                      </a:r>
                      <a:endParaRPr lang="ru-RU" dirty="0"/>
                    </a:p>
                  </a:txBody>
                  <a:tcPr/>
                </a:tc>
              </a:tr>
              <a:tr h="385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Лагранжев</a:t>
                      </a:r>
                      <a:r>
                        <a:rPr lang="ru-RU" dirty="0" smtClean="0"/>
                        <a:t> многоточечный кубический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низкая</a:t>
                      </a:r>
                      <a:endParaRPr lang="ru-RU" dirty="0"/>
                    </a:p>
                  </a:txBody>
                  <a:tcPr/>
                </a:tc>
              </a:tr>
              <a:tr h="385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Эрмитов</a:t>
                      </a:r>
                      <a:r>
                        <a:rPr lang="ru-RU" baseline="0" dirty="0" smtClean="0"/>
                        <a:t> интерполяционный (кубический)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низкая</a:t>
                      </a:r>
                      <a:endParaRPr lang="ru-RU" dirty="0"/>
                    </a:p>
                  </a:txBody>
                  <a:tcPr/>
                </a:tc>
              </a:tr>
              <a:tr h="385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Эрмитов</a:t>
                      </a:r>
                      <a:r>
                        <a:rPr lang="ru-RU" baseline="0" dirty="0" smtClean="0"/>
                        <a:t> сглаживающий (кубический)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средняя</a:t>
                      </a:r>
                      <a:endParaRPr lang="ru-RU" dirty="0"/>
                    </a:p>
                  </a:txBody>
                  <a:tcPr/>
                </a:tc>
              </a:tr>
              <a:tr h="385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Кривая Безье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низкая</a:t>
                      </a:r>
                      <a:endParaRPr lang="ru-RU" dirty="0"/>
                    </a:p>
                  </a:txBody>
                  <a:tcPr/>
                </a:tc>
              </a:tr>
              <a:tr h="385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Варианты В-сплайнов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средняя</a:t>
                      </a:r>
                      <a:endParaRPr lang="ru-RU" dirty="0"/>
                    </a:p>
                  </a:txBody>
                  <a:tcPr/>
                </a:tc>
              </a:tr>
              <a:tr h="385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NURBS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высокая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125</Words>
  <Application>Microsoft Office PowerPoint</Application>
  <PresentationFormat>Экран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Выполнение на минимальном уровне работы №4 по курсу «Компьютерная графика»</vt:lpstr>
      <vt:lpstr>Выполнение</vt:lpstr>
      <vt:lpstr>Набор тестов</vt:lpstr>
      <vt:lpstr>Сложность реализации сплайнов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Поэтапное выполнение работы №2 по курсу «Компьютерная графика»</dc:title>
  <dc:creator>admin</dc:creator>
  <cp:lastModifiedBy>admin</cp:lastModifiedBy>
  <cp:revision>101</cp:revision>
  <dcterms:created xsi:type="dcterms:W3CDTF">2020-05-11T15:49:45Z</dcterms:created>
  <dcterms:modified xsi:type="dcterms:W3CDTF">2020-06-10T19:20:40Z</dcterms:modified>
</cp:coreProperties>
</file>