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7" r:id="rId2"/>
    <p:sldId id="280" r:id="rId3"/>
    <p:sldId id="282" r:id="rId4"/>
    <p:sldId id="279" r:id="rId5"/>
    <p:sldId id="28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о курсе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36904" cy="28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8" y="1619250"/>
            <a:ext cx="89249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Список тем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908720"/>
          <a:ext cx="8568953" cy="5455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93648"/>
                <a:gridCol w="2203787"/>
                <a:gridCol w="5871518"/>
              </a:tblGrid>
              <a:tr h="3399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 </a:t>
                      </a:r>
                      <a:endParaRPr lang="ru-RU" dirty="0"/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 компьютерную графику</a:t>
                      </a:r>
                      <a:endParaRPr kumimoji="0" lang="ru-RU" sz="1200" b="0" i="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Определение, основные задачи и сферы применения</a:t>
                      </a:r>
                      <a: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Векторная, растровая и фрактальная графика</a:t>
                      </a:r>
                      <a:endParaRPr kumimoji="0" lang="en-US" sz="110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представления цвета, цветовое пространство</a:t>
                      </a:r>
                      <a:endParaRPr lang="ru-RU" sz="11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Программирование с использованием библиотеки </a:t>
                      </a:r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Основные возможности и структура библиотеки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Команды, примитивы и атрибуты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 объектов сцены.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Процесс визуализации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растровой графики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из векторной формы в растровую</a:t>
                      </a:r>
                      <a:b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Брезенхема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сглаживания.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заполнения многоугольников.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Аффинные преобразования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Преобразование координат из мировых в оконные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Реалистичная визуализация граней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освещения, модели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Кука-Торренса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закраски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Гуро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Текстурирование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рельефные текстуры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невидимых линий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Лицевые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нелицевые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грани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художник,</a:t>
                      </a:r>
                      <a:r>
                        <a:rPr lang="ru-RU" sz="11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двоичного разбиения пространства, BSP-деревья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обратной трассировки лучей, оптимизация процесса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Пересечение луча с объектом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Реализация отражения, преломления лучей, освещения</a:t>
                      </a:r>
                    </a:p>
                  </a:txBody>
                  <a:tcPr/>
                </a:tc>
              </a:tr>
              <a:tr h="594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кривых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Сплайны на основе полиномов Лагранжа и Эрмита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Кривые Безье, В-сплайны, NURBS-кривые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Моделирование криволинейных поверхностей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Рабочие элементы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397000"/>
          <a:ext cx="8208912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5-20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r>
                        <a:rPr lang="ru-RU" baseline="0" dirty="0" smtClean="0"/>
                        <a:t>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быв. ЛР№1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РГЗ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конце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0-8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бонус.баллы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Спец.работа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1614</TotalTime>
  <Words>243</Words>
  <Application>Microsoft Office PowerPoint</Application>
  <PresentationFormat>Экран (4:3)</PresentationFormat>
  <Paragraphs>92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RU</vt:lpstr>
      <vt:lpstr>(о курсе)</vt:lpstr>
      <vt:lpstr>Описание курса</vt:lpstr>
      <vt:lpstr>Описание курса</vt:lpstr>
      <vt:lpstr>Список тем</vt:lpstr>
      <vt:lpstr>Рабочие элементы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135</cp:revision>
  <dcterms:created xsi:type="dcterms:W3CDTF">2014-02-11T08:42:57Z</dcterms:created>
  <dcterms:modified xsi:type="dcterms:W3CDTF">2020-02-29T01:28:44Z</dcterms:modified>
</cp:coreProperties>
</file>