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1"/>
  </p:sldMasterIdLst>
  <p:notesMasterIdLst>
    <p:notesMasterId r:id="rId15"/>
  </p:notesMasterIdLst>
  <p:sldIdLst>
    <p:sldId id="312" r:id="rId2"/>
    <p:sldId id="315" r:id="rId3"/>
    <p:sldId id="316" r:id="rId4"/>
    <p:sldId id="331" r:id="rId5"/>
    <p:sldId id="332" r:id="rId6"/>
    <p:sldId id="321" r:id="rId7"/>
    <p:sldId id="328" r:id="rId8"/>
    <p:sldId id="322" r:id="rId9"/>
    <p:sldId id="325" r:id="rId10"/>
    <p:sldId id="323" r:id="rId11"/>
    <p:sldId id="327" r:id="rId12"/>
    <p:sldId id="330" r:id="rId13"/>
    <p:sldId id="326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00FF00"/>
    <a:srgbClr val="FF6600"/>
    <a:srgbClr val="FDAAA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6090" autoAdjust="0"/>
    <p:restoredTop sz="84091" autoAdjust="0"/>
  </p:normalViewPr>
  <p:slideViewPr>
    <p:cSldViewPr>
      <p:cViewPr varScale="1">
        <p:scale>
          <a:sx n="112" d="100"/>
          <a:sy n="112" d="100"/>
        </p:scale>
        <p:origin x="-84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9ED2EF-F3AE-42A5-922E-904D229E5149}" type="datetimeFigureOut">
              <a:rPr lang="ru-RU" smtClean="0"/>
              <a:pPr/>
              <a:t>29.02.2020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E2F545-3C1B-4425-B2BE-32D381C88AF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 smtClean="0"/>
              <a:t>1.3.1 Алгоритмы растеризации отрезка  [1/6]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19E8D22A-1CD8-42A5-9462-9E9B05FA4EA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1.3.1 Алгоритмы растеризации отрезка  [1/6]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FF2E63-10A2-4225-BE1D-45D14BE0AF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1.3.1 Алгоритмы растеризации отрезка  [1/6]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F635C8-629E-42F4-9318-4BF974F312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1.3.1 Алгоритмы растеризации отрезка  [1/6]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7F42B9-D9FE-40D6-B790-B9117CD5661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 smtClean="0"/>
              <a:t>1.3.1 Алгоритмы растеризации отрезка  [1/6]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D7D6F5BD-98C8-4437-B921-28C8BE8F812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1.3.1 Алгоритмы растеризации отрезка  [1/6]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036FD9-3919-4E4E-8434-A970E8AF1EB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1.3.1 Алгоритмы растеризации отрезка  [1/6]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BEB583-B01A-4731-AE14-6C59B085CA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1.3.1 Алгоритмы растеризации отрезка  [1/6]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A3DC00-FD73-47EA-BF4E-2B78AD5C91A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1.3.1 Алгоритмы растеризации отрезка  [1/6]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792F29-65C5-4B25-95E4-A755CD33FF4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1.3.1 Алгоритмы растеризации отрезка  [1/6]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3B7300-20DA-4AE8-BB24-3050C54CEA7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1.3.1 Алгоритмы растеризации отрезка  [1/6]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6DAD28-8429-48F7-A637-A9E0CCE2250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ru-RU" smtClean="0"/>
              <a:t>1.3.1 Алгоритмы растеризации отрезка  [1/6]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D11090D9-2350-4EB6-BDB1-BF9C4F474E5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растеризация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1-3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3. Алгоритм построчной закраски 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(1</a:t>
            </a:r>
            <a:r>
              <a:rPr lang="en-US" dirty="0" smtClean="0"/>
              <a:t>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1.3.4 Алгоритмы заливки многоугольника [</a:t>
            </a:r>
            <a:r>
              <a:rPr lang="en-US" dirty="0" smtClean="0"/>
              <a:t>3</a:t>
            </a:r>
            <a:r>
              <a:rPr lang="ru-RU" dirty="0" smtClean="0"/>
              <a:t>/4]</a:t>
            </a:r>
            <a:endParaRPr lang="ru-RU" dirty="0"/>
          </a:p>
        </p:txBody>
      </p:sp>
      <p:sp>
        <p:nvSpPr>
          <p:cNvPr id="48" name="Rectangle 4"/>
          <p:cNvSpPr>
            <a:spLocks noChangeArrowheads="1"/>
          </p:cNvSpPr>
          <p:nvPr/>
        </p:nvSpPr>
        <p:spPr bwMode="auto">
          <a:xfrm>
            <a:off x="467544" y="1268761"/>
            <a:ext cx="8280920" cy="66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1950" indent="-361950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Запоминаем все пересечения ребер многоугольника с пикселями</a:t>
            </a:r>
          </a:p>
          <a:p>
            <a:pPr marL="361950" indent="-361950">
              <a:spcBef>
                <a:spcPts val="600"/>
              </a:spcBef>
              <a:spcAft>
                <a:spcPts val="0"/>
              </a:spcAft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Последовательно их выбираем и закрашиваем в этих пределах</a:t>
            </a:r>
          </a:p>
        </p:txBody>
      </p:sp>
      <p:sp>
        <p:nvSpPr>
          <p:cNvPr id="49" name="AutoShape 118"/>
          <p:cNvSpPr>
            <a:spLocks noChangeArrowheads="1"/>
          </p:cNvSpPr>
          <p:nvPr/>
        </p:nvSpPr>
        <p:spPr bwMode="auto">
          <a:xfrm>
            <a:off x="6082872" y="2852936"/>
            <a:ext cx="1225352" cy="3168352"/>
          </a:xfrm>
          <a:prstGeom prst="flowChartPredefinedProcess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B2-B2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D2-D2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B3-D3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G3-H3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B4-D4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F4-K4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C5-L5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D6-F6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H6-L6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C7-E7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G7-K7</a:t>
            </a:r>
          </a:p>
        </p:txBody>
      </p:sp>
      <p:sp>
        <p:nvSpPr>
          <p:cNvPr id="50" name="Text Box 119"/>
          <p:cNvSpPr txBox="1">
            <a:spLocks noChangeArrowheads="1"/>
          </p:cNvSpPr>
          <p:nvPr/>
        </p:nvSpPr>
        <p:spPr bwMode="auto">
          <a:xfrm rot="5400000">
            <a:off x="5723293" y="4245913"/>
            <a:ext cx="366478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Стек пересечений с ребрами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2" name="Text Box 125"/>
          <p:cNvSpPr txBox="1">
            <a:spLocks noChangeArrowheads="1"/>
          </p:cNvSpPr>
          <p:nvPr/>
        </p:nvSpPr>
        <p:spPr bwMode="auto">
          <a:xfrm>
            <a:off x="1547624" y="31409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3" name="Text Box 125"/>
          <p:cNvSpPr txBox="1">
            <a:spLocks noChangeArrowheads="1"/>
          </p:cNvSpPr>
          <p:nvPr/>
        </p:nvSpPr>
        <p:spPr bwMode="auto">
          <a:xfrm>
            <a:off x="1907664" y="31409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4" name="Text Box 125"/>
          <p:cNvSpPr txBox="1">
            <a:spLocks noChangeArrowheads="1"/>
          </p:cNvSpPr>
          <p:nvPr/>
        </p:nvSpPr>
        <p:spPr bwMode="auto">
          <a:xfrm>
            <a:off x="2267704" y="31409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5" name="Text Box 125"/>
          <p:cNvSpPr txBox="1">
            <a:spLocks noChangeArrowheads="1"/>
          </p:cNvSpPr>
          <p:nvPr/>
        </p:nvSpPr>
        <p:spPr bwMode="auto">
          <a:xfrm>
            <a:off x="2627744" y="31409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6" name="Text Box 125"/>
          <p:cNvSpPr txBox="1">
            <a:spLocks noChangeArrowheads="1"/>
          </p:cNvSpPr>
          <p:nvPr/>
        </p:nvSpPr>
        <p:spPr bwMode="auto">
          <a:xfrm>
            <a:off x="2987784" y="31409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7" name="Text Box 125"/>
          <p:cNvSpPr txBox="1">
            <a:spLocks noChangeArrowheads="1"/>
          </p:cNvSpPr>
          <p:nvPr/>
        </p:nvSpPr>
        <p:spPr bwMode="auto">
          <a:xfrm>
            <a:off x="3347824" y="31409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8" name="Text Box 125"/>
          <p:cNvSpPr txBox="1">
            <a:spLocks noChangeArrowheads="1"/>
          </p:cNvSpPr>
          <p:nvPr/>
        </p:nvSpPr>
        <p:spPr bwMode="auto">
          <a:xfrm>
            <a:off x="3707864" y="31409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9" name="Text Box 125"/>
          <p:cNvSpPr txBox="1">
            <a:spLocks noChangeArrowheads="1"/>
          </p:cNvSpPr>
          <p:nvPr/>
        </p:nvSpPr>
        <p:spPr bwMode="auto">
          <a:xfrm>
            <a:off x="4067904" y="31409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0" name="Text Box 125"/>
          <p:cNvSpPr txBox="1">
            <a:spLocks noChangeArrowheads="1"/>
          </p:cNvSpPr>
          <p:nvPr/>
        </p:nvSpPr>
        <p:spPr bwMode="auto">
          <a:xfrm>
            <a:off x="4427944" y="31409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1" name="Text Box 125"/>
          <p:cNvSpPr txBox="1">
            <a:spLocks noChangeArrowheads="1"/>
          </p:cNvSpPr>
          <p:nvPr/>
        </p:nvSpPr>
        <p:spPr bwMode="auto">
          <a:xfrm>
            <a:off x="4787984" y="31409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2" name="Text Box 125"/>
          <p:cNvSpPr txBox="1">
            <a:spLocks noChangeArrowheads="1"/>
          </p:cNvSpPr>
          <p:nvPr/>
        </p:nvSpPr>
        <p:spPr bwMode="auto">
          <a:xfrm>
            <a:off x="5148024" y="31409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3" name="Text Box 125"/>
          <p:cNvSpPr txBox="1">
            <a:spLocks noChangeArrowheads="1"/>
          </p:cNvSpPr>
          <p:nvPr/>
        </p:nvSpPr>
        <p:spPr bwMode="auto">
          <a:xfrm>
            <a:off x="1547624" y="350100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4" name="Text Box 125"/>
          <p:cNvSpPr txBox="1">
            <a:spLocks noChangeArrowheads="1"/>
          </p:cNvSpPr>
          <p:nvPr/>
        </p:nvSpPr>
        <p:spPr bwMode="auto">
          <a:xfrm>
            <a:off x="1907664" y="35010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5" name="Text Box 125"/>
          <p:cNvSpPr txBox="1">
            <a:spLocks noChangeArrowheads="1"/>
          </p:cNvSpPr>
          <p:nvPr/>
        </p:nvSpPr>
        <p:spPr bwMode="auto">
          <a:xfrm>
            <a:off x="2267704" y="350100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6" name="Text Box 125"/>
          <p:cNvSpPr txBox="1">
            <a:spLocks noChangeArrowheads="1"/>
          </p:cNvSpPr>
          <p:nvPr/>
        </p:nvSpPr>
        <p:spPr bwMode="auto">
          <a:xfrm>
            <a:off x="2627744" y="35010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7" name="Text Box 125"/>
          <p:cNvSpPr txBox="1">
            <a:spLocks noChangeArrowheads="1"/>
          </p:cNvSpPr>
          <p:nvPr/>
        </p:nvSpPr>
        <p:spPr bwMode="auto">
          <a:xfrm>
            <a:off x="2987784" y="350100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8" name="Text Box 125"/>
          <p:cNvSpPr txBox="1">
            <a:spLocks noChangeArrowheads="1"/>
          </p:cNvSpPr>
          <p:nvPr/>
        </p:nvSpPr>
        <p:spPr bwMode="auto">
          <a:xfrm>
            <a:off x="3347824" y="350100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9" name="Text Box 125"/>
          <p:cNvSpPr txBox="1">
            <a:spLocks noChangeArrowheads="1"/>
          </p:cNvSpPr>
          <p:nvPr/>
        </p:nvSpPr>
        <p:spPr bwMode="auto">
          <a:xfrm>
            <a:off x="3707864" y="350100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0" name="Text Box 125"/>
          <p:cNvSpPr txBox="1">
            <a:spLocks noChangeArrowheads="1"/>
          </p:cNvSpPr>
          <p:nvPr/>
        </p:nvSpPr>
        <p:spPr bwMode="auto">
          <a:xfrm>
            <a:off x="4067904" y="350100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1" name="Text Box 125"/>
          <p:cNvSpPr txBox="1">
            <a:spLocks noChangeArrowheads="1"/>
          </p:cNvSpPr>
          <p:nvPr/>
        </p:nvSpPr>
        <p:spPr bwMode="auto">
          <a:xfrm>
            <a:off x="4427944" y="350100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2" name="Text Box 125"/>
          <p:cNvSpPr txBox="1">
            <a:spLocks noChangeArrowheads="1"/>
          </p:cNvSpPr>
          <p:nvPr/>
        </p:nvSpPr>
        <p:spPr bwMode="auto">
          <a:xfrm>
            <a:off x="4787984" y="350100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3" name="Text Box 125"/>
          <p:cNvSpPr txBox="1">
            <a:spLocks noChangeArrowheads="1"/>
          </p:cNvSpPr>
          <p:nvPr/>
        </p:nvSpPr>
        <p:spPr bwMode="auto">
          <a:xfrm>
            <a:off x="5148024" y="350100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4" name="Text Box 125"/>
          <p:cNvSpPr txBox="1">
            <a:spLocks noChangeArrowheads="1"/>
          </p:cNvSpPr>
          <p:nvPr/>
        </p:nvSpPr>
        <p:spPr bwMode="auto">
          <a:xfrm>
            <a:off x="1547624" y="38610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5" name="Text Box 125"/>
          <p:cNvSpPr txBox="1">
            <a:spLocks noChangeArrowheads="1"/>
          </p:cNvSpPr>
          <p:nvPr/>
        </p:nvSpPr>
        <p:spPr bwMode="auto">
          <a:xfrm>
            <a:off x="1907664" y="38610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6" name="Text Box 125"/>
          <p:cNvSpPr txBox="1">
            <a:spLocks noChangeArrowheads="1"/>
          </p:cNvSpPr>
          <p:nvPr/>
        </p:nvSpPr>
        <p:spPr bwMode="auto">
          <a:xfrm>
            <a:off x="2267704" y="38610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7" name="Text Box 125"/>
          <p:cNvSpPr txBox="1">
            <a:spLocks noChangeArrowheads="1"/>
          </p:cNvSpPr>
          <p:nvPr/>
        </p:nvSpPr>
        <p:spPr bwMode="auto">
          <a:xfrm>
            <a:off x="2627744" y="38610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8" name="Text Box 125"/>
          <p:cNvSpPr txBox="1">
            <a:spLocks noChangeArrowheads="1"/>
          </p:cNvSpPr>
          <p:nvPr/>
        </p:nvSpPr>
        <p:spPr bwMode="auto">
          <a:xfrm>
            <a:off x="2987784" y="38610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9" name="Text Box 125"/>
          <p:cNvSpPr txBox="1">
            <a:spLocks noChangeArrowheads="1"/>
          </p:cNvSpPr>
          <p:nvPr/>
        </p:nvSpPr>
        <p:spPr bwMode="auto">
          <a:xfrm>
            <a:off x="3347824" y="38610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0" name="Text Box 125"/>
          <p:cNvSpPr txBox="1">
            <a:spLocks noChangeArrowheads="1"/>
          </p:cNvSpPr>
          <p:nvPr/>
        </p:nvSpPr>
        <p:spPr bwMode="auto">
          <a:xfrm>
            <a:off x="3707864" y="38610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1" name="Text Box 125"/>
          <p:cNvSpPr txBox="1">
            <a:spLocks noChangeArrowheads="1"/>
          </p:cNvSpPr>
          <p:nvPr/>
        </p:nvSpPr>
        <p:spPr bwMode="auto">
          <a:xfrm>
            <a:off x="4067904" y="38610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2" name="Text Box 125"/>
          <p:cNvSpPr txBox="1">
            <a:spLocks noChangeArrowheads="1"/>
          </p:cNvSpPr>
          <p:nvPr/>
        </p:nvSpPr>
        <p:spPr bwMode="auto">
          <a:xfrm>
            <a:off x="4427944" y="38610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3" name="Text Box 125"/>
          <p:cNvSpPr txBox="1">
            <a:spLocks noChangeArrowheads="1"/>
          </p:cNvSpPr>
          <p:nvPr/>
        </p:nvSpPr>
        <p:spPr bwMode="auto">
          <a:xfrm>
            <a:off x="4787984" y="38610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4" name="Text Box 125"/>
          <p:cNvSpPr txBox="1">
            <a:spLocks noChangeArrowheads="1"/>
          </p:cNvSpPr>
          <p:nvPr/>
        </p:nvSpPr>
        <p:spPr bwMode="auto">
          <a:xfrm>
            <a:off x="5148024" y="38610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5" name="Text Box 125"/>
          <p:cNvSpPr txBox="1">
            <a:spLocks noChangeArrowheads="1"/>
          </p:cNvSpPr>
          <p:nvPr/>
        </p:nvSpPr>
        <p:spPr bwMode="auto">
          <a:xfrm>
            <a:off x="1547624" y="422108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6" name="Text Box 125"/>
          <p:cNvSpPr txBox="1">
            <a:spLocks noChangeArrowheads="1"/>
          </p:cNvSpPr>
          <p:nvPr/>
        </p:nvSpPr>
        <p:spPr bwMode="auto">
          <a:xfrm>
            <a:off x="1907664" y="422108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7" name="Text Box 125"/>
          <p:cNvSpPr txBox="1">
            <a:spLocks noChangeArrowheads="1"/>
          </p:cNvSpPr>
          <p:nvPr/>
        </p:nvSpPr>
        <p:spPr bwMode="auto">
          <a:xfrm>
            <a:off x="2267704" y="422108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8" name="Text Box 125"/>
          <p:cNvSpPr txBox="1">
            <a:spLocks noChangeArrowheads="1"/>
          </p:cNvSpPr>
          <p:nvPr/>
        </p:nvSpPr>
        <p:spPr bwMode="auto">
          <a:xfrm>
            <a:off x="2627744" y="422108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9" name="Text Box 125"/>
          <p:cNvSpPr txBox="1">
            <a:spLocks noChangeArrowheads="1"/>
          </p:cNvSpPr>
          <p:nvPr/>
        </p:nvSpPr>
        <p:spPr bwMode="auto">
          <a:xfrm>
            <a:off x="2987784" y="422108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0" name="Text Box 125"/>
          <p:cNvSpPr txBox="1">
            <a:spLocks noChangeArrowheads="1"/>
          </p:cNvSpPr>
          <p:nvPr/>
        </p:nvSpPr>
        <p:spPr bwMode="auto">
          <a:xfrm>
            <a:off x="3347824" y="422108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1" name="Text Box 125"/>
          <p:cNvSpPr txBox="1">
            <a:spLocks noChangeArrowheads="1"/>
          </p:cNvSpPr>
          <p:nvPr/>
        </p:nvSpPr>
        <p:spPr bwMode="auto">
          <a:xfrm>
            <a:off x="3707864" y="422108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2" name="Text Box 125"/>
          <p:cNvSpPr txBox="1">
            <a:spLocks noChangeArrowheads="1"/>
          </p:cNvSpPr>
          <p:nvPr/>
        </p:nvSpPr>
        <p:spPr bwMode="auto">
          <a:xfrm>
            <a:off x="4067904" y="422108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3" name="Text Box 125"/>
          <p:cNvSpPr txBox="1">
            <a:spLocks noChangeArrowheads="1"/>
          </p:cNvSpPr>
          <p:nvPr/>
        </p:nvSpPr>
        <p:spPr bwMode="auto">
          <a:xfrm>
            <a:off x="4427944" y="422108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4" name="Text Box 125"/>
          <p:cNvSpPr txBox="1">
            <a:spLocks noChangeArrowheads="1"/>
          </p:cNvSpPr>
          <p:nvPr/>
        </p:nvSpPr>
        <p:spPr bwMode="auto">
          <a:xfrm>
            <a:off x="4787984" y="422108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5" name="Text Box 125"/>
          <p:cNvSpPr txBox="1">
            <a:spLocks noChangeArrowheads="1"/>
          </p:cNvSpPr>
          <p:nvPr/>
        </p:nvSpPr>
        <p:spPr bwMode="auto">
          <a:xfrm>
            <a:off x="5148024" y="422108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6" name="Text Box 125"/>
          <p:cNvSpPr txBox="1">
            <a:spLocks noChangeArrowheads="1"/>
          </p:cNvSpPr>
          <p:nvPr/>
        </p:nvSpPr>
        <p:spPr bwMode="auto">
          <a:xfrm>
            <a:off x="1547624" y="458112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7" name="Text Box 125"/>
          <p:cNvSpPr txBox="1">
            <a:spLocks noChangeArrowheads="1"/>
          </p:cNvSpPr>
          <p:nvPr/>
        </p:nvSpPr>
        <p:spPr bwMode="auto">
          <a:xfrm>
            <a:off x="1907664" y="458112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8" name="Text Box 125"/>
          <p:cNvSpPr txBox="1">
            <a:spLocks noChangeArrowheads="1"/>
          </p:cNvSpPr>
          <p:nvPr/>
        </p:nvSpPr>
        <p:spPr bwMode="auto">
          <a:xfrm>
            <a:off x="2267704" y="458112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9" name="Text Box 125"/>
          <p:cNvSpPr txBox="1">
            <a:spLocks noChangeArrowheads="1"/>
          </p:cNvSpPr>
          <p:nvPr/>
        </p:nvSpPr>
        <p:spPr bwMode="auto">
          <a:xfrm>
            <a:off x="2627744" y="458112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0" name="Text Box 125"/>
          <p:cNvSpPr txBox="1">
            <a:spLocks noChangeArrowheads="1"/>
          </p:cNvSpPr>
          <p:nvPr/>
        </p:nvSpPr>
        <p:spPr bwMode="auto">
          <a:xfrm>
            <a:off x="2987784" y="458112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1" name="Text Box 125"/>
          <p:cNvSpPr txBox="1">
            <a:spLocks noChangeArrowheads="1"/>
          </p:cNvSpPr>
          <p:nvPr/>
        </p:nvSpPr>
        <p:spPr bwMode="auto">
          <a:xfrm>
            <a:off x="3347824" y="458112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2" name="Text Box 125"/>
          <p:cNvSpPr txBox="1">
            <a:spLocks noChangeArrowheads="1"/>
          </p:cNvSpPr>
          <p:nvPr/>
        </p:nvSpPr>
        <p:spPr bwMode="auto">
          <a:xfrm>
            <a:off x="3707864" y="458112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3" name="Text Box 125"/>
          <p:cNvSpPr txBox="1">
            <a:spLocks noChangeArrowheads="1"/>
          </p:cNvSpPr>
          <p:nvPr/>
        </p:nvSpPr>
        <p:spPr bwMode="auto">
          <a:xfrm>
            <a:off x="4067904" y="458112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4" name="Text Box 125"/>
          <p:cNvSpPr txBox="1">
            <a:spLocks noChangeArrowheads="1"/>
          </p:cNvSpPr>
          <p:nvPr/>
        </p:nvSpPr>
        <p:spPr bwMode="auto">
          <a:xfrm>
            <a:off x="4427944" y="458112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5" name="Text Box 125"/>
          <p:cNvSpPr txBox="1">
            <a:spLocks noChangeArrowheads="1"/>
          </p:cNvSpPr>
          <p:nvPr/>
        </p:nvSpPr>
        <p:spPr bwMode="auto">
          <a:xfrm>
            <a:off x="4787984" y="458112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6" name="Text Box 125"/>
          <p:cNvSpPr txBox="1">
            <a:spLocks noChangeArrowheads="1"/>
          </p:cNvSpPr>
          <p:nvPr/>
        </p:nvSpPr>
        <p:spPr bwMode="auto">
          <a:xfrm>
            <a:off x="5148024" y="458112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7" name="Text Box 125"/>
          <p:cNvSpPr txBox="1">
            <a:spLocks noChangeArrowheads="1"/>
          </p:cNvSpPr>
          <p:nvPr/>
        </p:nvSpPr>
        <p:spPr bwMode="auto">
          <a:xfrm>
            <a:off x="1547624" y="49411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8" name="Text Box 125"/>
          <p:cNvSpPr txBox="1">
            <a:spLocks noChangeArrowheads="1"/>
          </p:cNvSpPr>
          <p:nvPr/>
        </p:nvSpPr>
        <p:spPr bwMode="auto">
          <a:xfrm>
            <a:off x="1907664" y="49411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9" name="Text Box 125"/>
          <p:cNvSpPr txBox="1">
            <a:spLocks noChangeArrowheads="1"/>
          </p:cNvSpPr>
          <p:nvPr/>
        </p:nvSpPr>
        <p:spPr bwMode="auto">
          <a:xfrm>
            <a:off x="2267704" y="49411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0" name="Text Box 125"/>
          <p:cNvSpPr txBox="1">
            <a:spLocks noChangeArrowheads="1"/>
          </p:cNvSpPr>
          <p:nvPr/>
        </p:nvSpPr>
        <p:spPr bwMode="auto">
          <a:xfrm>
            <a:off x="2627744" y="494116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1" name="Text Box 125"/>
          <p:cNvSpPr txBox="1">
            <a:spLocks noChangeArrowheads="1"/>
          </p:cNvSpPr>
          <p:nvPr/>
        </p:nvSpPr>
        <p:spPr bwMode="auto">
          <a:xfrm>
            <a:off x="2987784" y="494116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2" name="Text Box 125"/>
          <p:cNvSpPr txBox="1">
            <a:spLocks noChangeArrowheads="1"/>
          </p:cNvSpPr>
          <p:nvPr/>
        </p:nvSpPr>
        <p:spPr bwMode="auto">
          <a:xfrm>
            <a:off x="3347824" y="494116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3" name="Text Box 125"/>
          <p:cNvSpPr txBox="1">
            <a:spLocks noChangeArrowheads="1"/>
          </p:cNvSpPr>
          <p:nvPr/>
        </p:nvSpPr>
        <p:spPr bwMode="auto">
          <a:xfrm>
            <a:off x="3707864" y="49411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4" name="Text Box 125"/>
          <p:cNvSpPr txBox="1">
            <a:spLocks noChangeArrowheads="1"/>
          </p:cNvSpPr>
          <p:nvPr/>
        </p:nvSpPr>
        <p:spPr bwMode="auto">
          <a:xfrm>
            <a:off x="4067904" y="494116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5" name="Text Box 125"/>
          <p:cNvSpPr txBox="1">
            <a:spLocks noChangeArrowheads="1"/>
          </p:cNvSpPr>
          <p:nvPr/>
        </p:nvSpPr>
        <p:spPr bwMode="auto">
          <a:xfrm>
            <a:off x="4427944" y="494116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6" name="Text Box 125"/>
          <p:cNvSpPr txBox="1">
            <a:spLocks noChangeArrowheads="1"/>
          </p:cNvSpPr>
          <p:nvPr/>
        </p:nvSpPr>
        <p:spPr bwMode="auto">
          <a:xfrm>
            <a:off x="4787984" y="494116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7" name="Text Box 125"/>
          <p:cNvSpPr txBox="1">
            <a:spLocks noChangeArrowheads="1"/>
          </p:cNvSpPr>
          <p:nvPr/>
        </p:nvSpPr>
        <p:spPr bwMode="auto">
          <a:xfrm>
            <a:off x="5148024" y="494116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8" name="Text Box 125"/>
          <p:cNvSpPr txBox="1">
            <a:spLocks noChangeArrowheads="1"/>
          </p:cNvSpPr>
          <p:nvPr/>
        </p:nvSpPr>
        <p:spPr bwMode="auto">
          <a:xfrm>
            <a:off x="1547624" y="530120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9" name="Text Box 125"/>
          <p:cNvSpPr txBox="1">
            <a:spLocks noChangeArrowheads="1"/>
          </p:cNvSpPr>
          <p:nvPr/>
        </p:nvSpPr>
        <p:spPr bwMode="auto">
          <a:xfrm>
            <a:off x="1907664" y="530120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0" name="Text Box 125"/>
          <p:cNvSpPr txBox="1">
            <a:spLocks noChangeArrowheads="1"/>
          </p:cNvSpPr>
          <p:nvPr/>
        </p:nvSpPr>
        <p:spPr bwMode="auto">
          <a:xfrm>
            <a:off x="2267704" y="53012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1" name="Text Box 125"/>
          <p:cNvSpPr txBox="1">
            <a:spLocks noChangeArrowheads="1"/>
          </p:cNvSpPr>
          <p:nvPr/>
        </p:nvSpPr>
        <p:spPr bwMode="auto">
          <a:xfrm>
            <a:off x="2627744" y="53012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2" name="Text Box 125"/>
          <p:cNvSpPr txBox="1">
            <a:spLocks noChangeArrowheads="1"/>
          </p:cNvSpPr>
          <p:nvPr/>
        </p:nvSpPr>
        <p:spPr bwMode="auto">
          <a:xfrm>
            <a:off x="2987784" y="53012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3" name="Text Box 125"/>
          <p:cNvSpPr txBox="1">
            <a:spLocks noChangeArrowheads="1"/>
          </p:cNvSpPr>
          <p:nvPr/>
        </p:nvSpPr>
        <p:spPr bwMode="auto">
          <a:xfrm>
            <a:off x="3347824" y="530120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4" name="Text Box 125"/>
          <p:cNvSpPr txBox="1">
            <a:spLocks noChangeArrowheads="1"/>
          </p:cNvSpPr>
          <p:nvPr/>
        </p:nvSpPr>
        <p:spPr bwMode="auto">
          <a:xfrm>
            <a:off x="3707864" y="53012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5" name="Text Box 125"/>
          <p:cNvSpPr txBox="1">
            <a:spLocks noChangeArrowheads="1"/>
          </p:cNvSpPr>
          <p:nvPr/>
        </p:nvSpPr>
        <p:spPr bwMode="auto">
          <a:xfrm>
            <a:off x="4067904" y="53012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6" name="Text Box 125"/>
          <p:cNvSpPr txBox="1">
            <a:spLocks noChangeArrowheads="1"/>
          </p:cNvSpPr>
          <p:nvPr/>
        </p:nvSpPr>
        <p:spPr bwMode="auto">
          <a:xfrm>
            <a:off x="4427944" y="53012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7" name="Text Box 125"/>
          <p:cNvSpPr txBox="1">
            <a:spLocks noChangeArrowheads="1"/>
          </p:cNvSpPr>
          <p:nvPr/>
        </p:nvSpPr>
        <p:spPr bwMode="auto">
          <a:xfrm>
            <a:off x="4787984" y="530120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8" name="Text Box 125"/>
          <p:cNvSpPr txBox="1">
            <a:spLocks noChangeArrowheads="1"/>
          </p:cNvSpPr>
          <p:nvPr/>
        </p:nvSpPr>
        <p:spPr bwMode="auto">
          <a:xfrm>
            <a:off x="5148024" y="530120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9" name="Text Box 125"/>
          <p:cNvSpPr txBox="1">
            <a:spLocks noChangeArrowheads="1"/>
          </p:cNvSpPr>
          <p:nvPr/>
        </p:nvSpPr>
        <p:spPr bwMode="auto">
          <a:xfrm>
            <a:off x="1547624" y="56612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0" name="Text Box 125"/>
          <p:cNvSpPr txBox="1">
            <a:spLocks noChangeArrowheads="1"/>
          </p:cNvSpPr>
          <p:nvPr/>
        </p:nvSpPr>
        <p:spPr bwMode="auto">
          <a:xfrm>
            <a:off x="1907664" y="56612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1" name="Text Box 125"/>
          <p:cNvSpPr txBox="1">
            <a:spLocks noChangeArrowheads="1"/>
          </p:cNvSpPr>
          <p:nvPr/>
        </p:nvSpPr>
        <p:spPr bwMode="auto">
          <a:xfrm>
            <a:off x="2267704" y="56612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2" name="Text Box 125"/>
          <p:cNvSpPr txBox="1">
            <a:spLocks noChangeArrowheads="1"/>
          </p:cNvSpPr>
          <p:nvPr/>
        </p:nvSpPr>
        <p:spPr bwMode="auto">
          <a:xfrm>
            <a:off x="2627744" y="56612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3" name="Text Box 125"/>
          <p:cNvSpPr txBox="1">
            <a:spLocks noChangeArrowheads="1"/>
          </p:cNvSpPr>
          <p:nvPr/>
        </p:nvSpPr>
        <p:spPr bwMode="auto">
          <a:xfrm>
            <a:off x="2987784" y="56612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4" name="Text Box 125"/>
          <p:cNvSpPr txBox="1">
            <a:spLocks noChangeArrowheads="1"/>
          </p:cNvSpPr>
          <p:nvPr/>
        </p:nvSpPr>
        <p:spPr bwMode="auto">
          <a:xfrm>
            <a:off x="3347824" y="56612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5" name="Text Box 125"/>
          <p:cNvSpPr txBox="1">
            <a:spLocks noChangeArrowheads="1"/>
          </p:cNvSpPr>
          <p:nvPr/>
        </p:nvSpPr>
        <p:spPr bwMode="auto">
          <a:xfrm>
            <a:off x="3707864" y="56612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6" name="Text Box 125"/>
          <p:cNvSpPr txBox="1">
            <a:spLocks noChangeArrowheads="1"/>
          </p:cNvSpPr>
          <p:nvPr/>
        </p:nvSpPr>
        <p:spPr bwMode="auto">
          <a:xfrm>
            <a:off x="4067904" y="56612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7" name="Text Box 125"/>
          <p:cNvSpPr txBox="1">
            <a:spLocks noChangeArrowheads="1"/>
          </p:cNvSpPr>
          <p:nvPr/>
        </p:nvSpPr>
        <p:spPr bwMode="auto">
          <a:xfrm>
            <a:off x="4427944" y="56612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8" name="Text Box 125"/>
          <p:cNvSpPr txBox="1">
            <a:spLocks noChangeArrowheads="1"/>
          </p:cNvSpPr>
          <p:nvPr/>
        </p:nvSpPr>
        <p:spPr bwMode="auto">
          <a:xfrm>
            <a:off x="4787984" y="56612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9" name="Text Box 125"/>
          <p:cNvSpPr txBox="1">
            <a:spLocks noChangeArrowheads="1"/>
          </p:cNvSpPr>
          <p:nvPr/>
        </p:nvSpPr>
        <p:spPr bwMode="auto">
          <a:xfrm>
            <a:off x="5148024" y="5661248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0" name="Text Box 125"/>
          <p:cNvSpPr txBox="1">
            <a:spLocks noChangeArrowheads="1"/>
          </p:cNvSpPr>
          <p:nvPr/>
        </p:nvSpPr>
        <p:spPr bwMode="auto">
          <a:xfrm>
            <a:off x="1547624" y="2708960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1" name="Text Box 125"/>
          <p:cNvSpPr txBox="1">
            <a:spLocks noChangeArrowheads="1"/>
          </p:cNvSpPr>
          <p:nvPr/>
        </p:nvSpPr>
        <p:spPr bwMode="auto">
          <a:xfrm>
            <a:off x="1907664" y="2708960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2" name="Text Box 125"/>
          <p:cNvSpPr txBox="1">
            <a:spLocks noChangeArrowheads="1"/>
          </p:cNvSpPr>
          <p:nvPr/>
        </p:nvSpPr>
        <p:spPr bwMode="auto">
          <a:xfrm>
            <a:off x="2267704" y="2708960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3" name="Text Box 125"/>
          <p:cNvSpPr txBox="1">
            <a:spLocks noChangeArrowheads="1"/>
          </p:cNvSpPr>
          <p:nvPr/>
        </p:nvSpPr>
        <p:spPr bwMode="auto">
          <a:xfrm>
            <a:off x="2627744" y="2708960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4" name="Text Box 125"/>
          <p:cNvSpPr txBox="1">
            <a:spLocks noChangeArrowheads="1"/>
          </p:cNvSpPr>
          <p:nvPr/>
        </p:nvSpPr>
        <p:spPr bwMode="auto">
          <a:xfrm>
            <a:off x="2987784" y="2708960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5" name="Text Box 125"/>
          <p:cNvSpPr txBox="1">
            <a:spLocks noChangeArrowheads="1"/>
          </p:cNvSpPr>
          <p:nvPr/>
        </p:nvSpPr>
        <p:spPr bwMode="auto">
          <a:xfrm>
            <a:off x="3347824" y="2708960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6" name="Text Box 125"/>
          <p:cNvSpPr txBox="1">
            <a:spLocks noChangeArrowheads="1"/>
          </p:cNvSpPr>
          <p:nvPr/>
        </p:nvSpPr>
        <p:spPr bwMode="auto">
          <a:xfrm>
            <a:off x="3707864" y="2708960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7" name="Text Box 125"/>
          <p:cNvSpPr txBox="1">
            <a:spLocks noChangeArrowheads="1"/>
          </p:cNvSpPr>
          <p:nvPr/>
        </p:nvSpPr>
        <p:spPr bwMode="auto">
          <a:xfrm>
            <a:off x="4067904" y="2708960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8" name="Text Box 125"/>
          <p:cNvSpPr txBox="1">
            <a:spLocks noChangeArrowheads="1"/>
          </p:cNvSpPr>
          <p:nvPr/>
        </p:nvSpPr>
        <p:spPr bwMode="auto">
          <a:xfrm>
            <a:off x="4427944" y="2708960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K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9" name="Text Box 125"/>
          <p:cNvSpPr txBox="1">
            <a:spLocks noChangeArrowheads="1"/>
          </p:cNvSpPr>
          <p:nvPr/>
        </p:nvSpPr>
        <p:spPr bwMode="auto">
          <a:xfrm>
            <a:off x="4787984" y="2708960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0" name="Text Box 125"/>
          <p:cNvSpPr txBox="1">
            <a:spLocks noChangeArrowheads="1"/>
          </p:cNvSpPr>
          <p:nvPr/>
        </p:nvSpPr>
        <p:spPr bwMode="auto">
          <a:xfrm>
            <a:off x="5148024" y="2708960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1" name="Text Box 125"/>
          <p:cNvSpPr txBox="1">
            <a:spLocks noChangeArrowheads="1"/>
          </p:cNvSpPr>
          <p:nvPr/>
        </p:nvSpPr>
        <p:spPr bwMode="auto">
          <a:xfrm>
            <a:off x="1115616" y="3141008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2" name="Text Box 125"/>
          <p:cNvSpPr txBox="1">
            <a:spLocks noChangeArrowheads="1"/>
          </p:cNvSpPr>
          <p:nvPr/>
        </p:nvSpPr>
        <p:spPr bwMode="auto">
          <a:xfrm>
            <a:off x="1115616" y="3501048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3" name="Text Box 125"/>
          <p:cNvSpPr txBox="1">
            <a:spLocks noChangeArrowheads="1"/>
          </p:cNvSpPr>
          <p:nvPr/>
        </p:nvSpPr>
        <p:spPr bwMode="auto">
          <a:xfrm>
            <a:off x="1115616" y="3861088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4" name="Text Box 125"/>
          <p:cNvSpPr txBox="1">
            <a:spLocks noChangeArrowheads="1"/>
          </p:cNvSpPr>
          <p:nvPr/>
        </p:nvSpPr>
        <p:spPr bwMode="auto">
          <a:xfrm>
            <a:off x="1115616" y="4221128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5" name="Text Box 125"/>
          <p:cNvSpPr txBox="1">
            <a:spLocks noChangeArrowheads="1"/>
          </p:cNvSpPr>
          <p:nvPr/>
        </p:nvSpPr>
        <p:spPr bwMode="auto">
          <a:xfrm>
            <a:off x="1115616" y="4581168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5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6" name="Text Box 125"/>
          <p:cNvSpPr txBox="1">
            <a:spLocks noChangeArrowheads="1"/>
          </p:cNvSpPr>
          <p:nvPr/>
        </p:nvSpPr>
        <p:spPr bwMode="auto">
          <a:xfrm>
            <a:off x="1115616" y="4941208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6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7" name="Text Box 125"/>
          <p:cNvSpPr txBox="1">
            <a:spLocks noChangeArrowheads="1"/>
          </p:cNvSpPr>
          <p:nvPr/>
        </p:nvSpPr>
        <p:spPr bwMode="auto">
          <a:xfrm>
            <a:off x="1115616" y="5301248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7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8" name="Text Box 125"/>
          <p:cNvSpPr txBox="1">
            <a:spLocks noChangeArrowheads="1"/>
          </p:cNvSpPr>
          <p:nvPr/>
        </p:nvSpPr>
        <p:spPr bwMode="auto">
          <a:xfrm>
            <a:off x="1115616" y="5661288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8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9" name="Выгнутая влево стрелка 158"/>
          <p:cNvSpPr/>
          <p:nvPr/>
        </p:nvSpPr>
        <p:spPr>
          <a:xfrm rot="10800000" flipH="1">
            <a:off x="288031" y="1628800"/>
            <a:ext cx="251520" cy="360040"/>
          </a:xfrm>
          <a:prstGeom prst="curvedRightArrow">
            <a:avLst/>
          </a:prstGeom>
          <a:solidFill>
            <a:srgbClr val="00FF0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" dur="1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" dur="1000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6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6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8" dur="1000"/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7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7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7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7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8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8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7" dur="1000"/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9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9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9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9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1000"/>
                                        <p:tgtEl>
                                          <p:spTgt spid="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0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0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1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1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1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1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0" dur="1000"/>
                                        <p:tgtEl>
                                          <p:spTgt spid="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3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24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25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29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30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1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3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3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3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4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4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4" dur="1000"/>
                                        <p:tgtEl>
                                          <p:spTgt spid="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7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4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49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0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2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5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54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5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7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5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5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0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2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63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64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5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7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6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69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7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7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7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7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79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0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8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84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5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8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8" dur="1000"/>
                                        <p:tgtEl>
                                          <p:spTgt spid="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1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92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9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6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97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9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9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1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02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03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4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13500"/>
                            </p:stCondLst>
                            <p:childTnLst>
                              <p:par>
                                <p:cTn id="206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7" dur="1000"/>
                                        <p:tgtEl>
                                          <p:spTgt spid="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0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11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12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3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5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16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17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2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22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3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4500"/>
                            </p:stCondLst>
                            <p:childTnLst>
                              <p:par>
                                <p:cTn id="225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6" dur="1000"/>
                                        <p:tgtEl>
                                          <p:spTgt spid="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9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3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3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4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35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36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7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9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40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41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15500"/>
                            </p:stCondLst>
                            <p:childTnLst>
                              <p:par>
                                <p:cTn id="244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5" dur="1000"/>
                                        <p:tgtEl>
                                          <p:spTgt spid="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8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49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50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1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3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54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55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6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8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59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60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1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4. Алгоритм закраски сериями 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(1</a:t>
            </a:r>
            <a:r>
              <a:rPr lang="en-US" dirty="0" smtClean="0"/>
              <a:t>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1.3.4 Алгоритмы заливки многоугольника [</a:t>
            </a:r>
            <a:r>
              <a:rPr lang="en-US" dirty="0" smtClean="0"/>
              <a:t>4</a:t>
            </a:r>
            <a:r>
              <a:rPr lang="ru-RU" dirty="0" smtClean="0"/>
              <a:t>/4]</a:t>
            </a:r>
            <a:endParaRPr lang="ru-RU" dirty="0"/>
          </a:p>
        </p:txBody>
      </p:sp>
      <p:sp>
        <p:nvSpPr>
          <p:cNvPr id="48" name="Rectangle 4"/>
          <p:cNvSpPr>
            <a:spLocks noChangeArrowheads="1"/>
          </p:cNvSpPr>
          <p:nvPr/>
        </p:nvSpPr>
        <p:spPr bwMode="auto">
          <a:xfrm>
            <a:off x="395536" y="1196752"/>
            <a:ext cx="8496944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Выбираем начальный пиксель и заносим его в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стек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Выбираем пиксель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 стека и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закрашиваем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Закрашиваем серию влево/вправо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Поднимаемся выше/ниже и запоминаем в стеке координаты  пикселей-разрывов</a:t>
            </a:r>
          </a:p>
        </p:txBody>
      </p:sp>
      <p:sp>
        <p:nvSpPr>
          <p:cNvPr id="49" name="AutoShape 118"/>
          <p:cNvSpPr>
            <a:spLocks noChangeArrowheads="1"/>
          </p:cNvSpPr>
          <p:nvPr/>
        </p:nvSpPr>
        <p:spPr bwMode="auto">
          <a:xfrm>
            <a:off x="6082952" y="2996912"/>
            <a:ext cx="577280" cy="3168352"/>
          </a:xfrm>
          <a:prstGeom prst="flowChartPredefinedProcess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b"/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D2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B2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B3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G3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D7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7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H6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D6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F4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C4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G5</a:t>
            </a:r>
          </a:p>
        </p:txBody>
      </p:sp>
      <p:sp>
        <p:nvSpPr>
          <p:cNvPr id="50" name="Text Box 119"/>
          <p:cNvSpPr txBox="1">
            <a:spLocks noChangeArrowheads="1"/>
          </p:cNvSpPr>
          <p:nvPr/>
        </p:nvSpPr>
        <p:spPr bwMode="auto">
          <a:xfrm rot="5400000">
            <a:off x="5244978" y="4389889"/>
            <a:ext cx="329449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Стек координат разрывов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2" name="Text Box 125"/>
          <p:cNvSpPr txBox="1">
            <a:spLocks noChangeArrowheads="1"/>
          </p:cNvSpPr>
          <p:nvPr/>
        </p:nvSpPr>
        <p:spPr bwMode="auto">
          <a:xfrm>
            <a:off x="1547704" y="32849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3" name="Text Box 125"/>
          <p:cNvSpPr txBox="1">
            <a:spLocks noChangeArrowheads="1"/>
          </p:cNvSpPr>
          <p:nvPr/>
        </p:nvSpPr>
        <p:spPr bwMode="auto">
          <a:xfrm>
            <a:off x="1907744" y="32849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4" name="Text Box 125"/>
          <p:cNvSpPr txBox="1">
            <a:spLocks noChangeArrowheads="1"/>
          </p:cNvSpPr>
          <p:nvPr/>
        </p:nvSpPr>
        <p:spPr bwMode="auto">
          <a:xfrm>
            <a:off x="2267784" y="32849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5" name="Text Box 125"/>
          <p:cNvSpPr txBox="1">
            <a:spLocks noChangeArrowheads="1"/>
          </p:cNvSpPr>
          <p:nvPr/>
        </p:nvSpPr>
        <p:spPr bwMode="auto">
          <a:xfrm>
            <a:off x="2627824" y="32849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6" name="Text Box 125"/>
          <p:cNvSpPr txBox="1">
            <a:spLocks noChangeArrowheads="1"/>
          </p:cNvSpPr>
          <p:nvPr/>
        </p:nvSpPr>
        <p:spPr bwMode="auto">
          <a:xfrm>
            <a:off x="2987864" y="32849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7" name="Text Box 125"/>
          <p:cNvSpPr txBox="1">
            <a:spLocks noChangeArrowheads="1"/>
          </p:cNvSpPr>
          <p:nvPr/>
        </p:nvSpPr>
        <p:spPr bwMode="auto">
          <a:xfrm>
            <a:off x="3347904" y="32849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8" name="Text Box 125"/>
          <p:cNvSpPr txBox="1">
            <a:spLocks noChangeArrowheads="1"/>
          </p:cNvSpPr>
          <p:nvPr/>
        </p:nvSpPr>
        <p:spPr bwMode="auto">
          <a:xfrm>
            <a:off x="3707944" y="32849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9" name="Text Box 125"/>
          <p:cNvSpPr txBox="1">
            <a:spLocks noChangeArrowheads="1"/>
          </p:cNvSpPr>
          <p:nvPr/>
        </p:nvSpPr>
        <p:spPr bwMode="auto">
          <a:xfrm>
            <a:off x="4067984" y="32849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0" name="Text Box 125"/>
          <p:cNvSpPr txBox="1">
            <a:spLocks noChangeArrowheads="1"/>
          </p:cNvSpPr>
          <p:nvPr/>
        </p:nvSpPr>
        <p:spPr bwMode="auto">
          <a:xfrm>
            <a:off x="4428024" y="32849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1" name="Text Box 125"/>
          <p:cNvSpPr txBox="1">
            <a:spLocks noChangeArrowheads="1"/>
          </p:cNvSpPr>
          <p:nvPr/>
        </p:nvSpPr>
        <p:spPr bwMode="auto">
          <a:xfrm>
            <a:off x="4788064" y="32849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2" name="Text Box 125"/>
          <p:cNvSpPr txBox="1">
            <a:spLocks noChangeArrowheads="1"/>
          </p:cNvSpPr>
          <p:nvPr/>
        </p:nvSpPr>
        <p:spPr bwMode="auto">
          <a:xfrm>
            <a:off x="5148104" y="32849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3" name="Text Box 125"/>
          <p:cNvSpPr txBox="1">
            <a:spLocks noChangeArrowheads="1"/>
          </p:cNvSpPr>
          <p:nvPr/>
        </p:nvSpPr>
        <p:spPr bwMode="auto">
          <a:xfrm>
            <a:off x="1547704" y="364498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4" name="Text Box 125"/>
          <p:cNvSpPr txBox="1">
            <a:spLocks noChangeArrowheads="1"/>
          </p:cNvSpPr>
          <p:nvPr/>
        </p:nvSpPr>
        <p:spPr bwMode="auto">
          <a:xfrm>
            <a:off x="1907744" y="364498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B2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5" name="Text Box 125"/>
          <p:cNvSpPr txBox="1">
            <a:spLocks noChangeArrowheads="1"/>
          </p:cNvSpPr>
          <p:nvPr/>
        </p:nvSpPr>
        <p:spPr bwMode="auto">
          <a:xfrm>
            <a:off x="2267784" y="364498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6" name="Text Box 125"/>
          <p:cNvSpPr txBox="1">
            <a:spLocks noChangeArrowheads="1"/>
          </p:cNvSpPr>
          <p:nvPr/>
        </p:nvSpPr>
        <p:spPr bwMode="auto">
          <a:xfrm>
            <a:off x="2627824" y="364498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D2</a:t>
            </a:r>
          </a:p>
        </p:txBody>
      </p:sp>
      <p:sp>
        <p:nvSpPr>
          <p:cNvPr id="67" name="Text Box 125"/>
          <p:cNvSpPr txBox="1">
            <a:spLocks noChangeArrowheads="1"/>
          </p:cNvSpPr>
          <p:nvPr/>
        </p:nvSpPr>
        <p:spPr bwMode="auto">
          <a:xfrm>
            <a:off x="2987864" y="364498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8" name="Text Box 125"/>
          <p:cNvSpPr txBox="1">
            <a:spLocks noChangeArrowheads="1"/>
          </p:cNvSpPr>
          <p:nvPr/>
        </p:nvSpPr>
        <p:spPr bwMode="auto">
          <a:xfrm>
            <a:off x="3347904" y="364498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9" name="Text Box 125"/>
          <p:cNvSpPr txBox="1">
            <a:spLocks noChangeArrowheads="1"/>
          </p:cNvSpPr>
          <p:nvPr/>
        </p:nvSpPr>
        <p:spPr bwMode="auto">
          <a:xfrm>
            <a:off x="3707944" y="364498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0" name="Text Box 125"/>
          <p:cNvSpPr txBox="1">
            <a:spLocks noChangeArrowheads="1"/>
          </p:cNvSpPr>
          <p:nvPr/>
        </p:nvSpPr>
        <p:spPr bwMode="auto">
          <a:xfrm>
            <a:off x="4067984" y="364498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1" name="Text Box 125"/>
          <p:cNvSpPr txBox="1">
            <a:spLocks noChangeArrowheads="1"/>
          </p:cNvSpPr>
          <p:nvPr/>
        </p:nvSpPr>
        <p:spPr bwMode="auto">
          <a:xfrm>
            <a:off x="4428024" y="364498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2" name="Text Box 125"/>
          <p:cNvSpPr txBox="1">
            <a:spLocks noChangeArrowheads="1"/>
          </p:cNvSpPr>
          <p:nvPr/>
        </p:nvSpPr>
        <p:spPr bwMode="auto">
          <a:xfrm>
            <a:off x="4788064" y="364498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3" name="Text Box 125"/>
          <p:cNvSpPr txBox="1">
            <a:spLocks noChangeArrowheads="1"/>
          </p:cNvSpPr>
          <p:nvPr/>
        </p:nvSpPr>
        <p:spPr bwMode="auto">
          <a:xfrm>
            <a:off x="5148104" y="364498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4" name="Text Box 125"/>
          <p:cNvSpPr txBox="1">
            <a:spLocks noChangeArrowheads="1"/>
          </p:cNvSpPr>
          <p:nvPr/>
        </p:nvSpPr>
        <p:spPr bwMode="auto">
          <a:xfrm>
            <a:off x="1547704" y="40050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5" name="Text Box 125"/>
          <p:cNvSpPr txBox="1">
            <a:spLocks noChangeArrowheads="1"/>
          </p:cNvSpPr>
          <p:nvPr/>
        </p:nvSpPr>
        <p:spPr bwMode="auto">
          <a:xfrm>
            <a:off x="1907744" y="400502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B3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6" name="Text Box 125"/>
          <p:cNvSpPr txBox="1">
            <a:spLocks noChangeArrowheads="1"/>
          </p:cNvSpPr>
          <p:nvPr/>
        </p:nvSpPr>
        <p:spPr bwMode="auto">
          <a:xfrm>
            <a:off x="2267784" y="400502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7" name="Text Box 125"/>
          <p:cNvSpPr txBox="1">
            <a:spLocks noChangeArrowheads="1"/>
          </p:cNvSpPr>
          <p:nvPr/>
        </p:nvSpPr>
        <p:spPr bwMode="auto">
          <a:xfrm>
            <a:off x="2627824" y="400502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8" name="Text Box 125"/>
          <p:cNvSpPr txBox="1">
            <a:spLocks noChangeArrowheads="1"/>
          </p:cNvSpPr>
          <p:nvPr/>
        </p:nvSpPr>
        <p:spPr bwMode="auto">
          <a:xfrm>
            <a:off x="2987864" y="40050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9" name="Text Box 125"/>
          <p:cNvSpPr txBox="1">
            <a:spLocks noChangeArrowheads="1"/>
          </p:cNvSpPr>
          <p:nvPr/>
        </p:nvSpPr>
        <p:spPr bwMode="auto">
          <a:xfrm>
            <a:off x="3347904" y="40050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0" name="Text Box 125"/>
          <p:cNvSpPr txBox="1">
            <a:spLocks noChangeArrowheads="1"/>
          </p:cNvSpPr>
          <p:nvPr/>
        </p:nvSpPr>
        <p:spPr bwMode="auto">
          <a:xfrm>
            <a:off x="3707944" y="400502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G3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1" name="Text Box 125"/>
          <p:cNvSpPr txBox="1">
            <a:spLocks noChangeArrowheads="1"/>
          </p:cNvSpPr>
          <p:nvPr/>
        </p:nvSpPr>
        <p:spPr bwMode="auto">
          <a:xfrm>
            <a:off x="4067984" y="400502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2" name="Text Box 125"/>
          <p:cNvSpPr txBox="1">
            <a:spLocks noChangeArrowheads="1"/>
          </p:cNvSpPr>
          <p:nvPr/>
        </p:nvSpPr>
        <p:spPr bwMode="auto">
          <a:xfrm>
            <a:off x="4428024" y="40050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3" name="Text Box 125"/>
          <p:cNvSpPr txBox="1">
            <a:spLocks noChangeArrowheads="1"/>
          </p:cNvSpPr>
          <p:nvPr/>
        </p:nvSpPr>
        <p:spPr bwMode="auto">
          <a:xfrm>
            <a:off x="4788064" y="40050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4" name="Text Box 125"/>
          <p:cNvSpPr txBox="1">
            <a:spLocks noChangeArrowheads="1"/>
          </p:cNvSpPr>
          <p:nvPr/>
        </p:nvSpPr>
        <p:spPr bwMode="auto">
          <a:xfrm>
            <a:off x="5148104" y="40050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5" name="Text Box 125"/>
          <p:cNvSpPr txBox="1">
            <a:spLocks noChangeArrowheads="1"/>
          </p:cNvSpPr>
          <p:nvPr/>
        </p:nvSpPr>
        <p:spPr bwMode="auto">
          <a:xfrm>
            <a:off x="1547704" y="436506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6" name="Text Box 125"/>
          <p:cNvSpPr txBox="1">
            <a:spLocks noChangeArrowheads="1"/>
          </p:cNvSpPr>
          <p:nvPr/>
        </p:nvSpPr>
        <p:spPr bwMode="auto">
          <a:xfrm>
            <a:off x="1907744" y="436506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7" name="Text Box 125"/>
          <p:cNvSpPr txBox="1">
            <a:spLocks noChangeArrowheads="1"/>
          </p:cNvSpPr>
          <p:nvPr/>
        </p:nvSpPr>
        <p:spPr bwMode="auto">
          <a:xfrm>
            <a:off x="2267784" y="436506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C4</a:t>
            </a:r>
          </a:p>
        </p:txBody>
      </p:sp>
      <p:sp>
        <p:nvSpPr>
          <p:cNvPr id="88" name="Text Box 125"/>
          <p:cNvSpPr txBox="1">
            <a:spLocks noChangeArrowheads="1"/>
          </p:cNvSpPr>
          <p:nvPr/>
        </p:nvSpPr>
        <p:spPr bwMode="auto">
          <a:xfrm>
            <a:off x="2627824" y="436506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9" name="Text Box 125"/>
          <p:cNvSpPr txBox="1">
            <a:spLocks noChangeArrowheads="1"/>
          </p:cNvSpPr>
          <p:nvPr/>
        </p:nvSpPr>
        <p:spPr bwMode="auto">
          <a:xfrm>
            <a:off x="2987864" y="436506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0" name="Text Box 125"/>
          <p:cNvSpPr txBox="1">
            <a:spLocks noChangeArrowheads="1"/>
          </p:cNvSpPr>
          <p:nvPr/>
        </p:nvSpPr>
        <p:spPr bwMode="auto">
          <a:xfrm>
            <a:off x="3347904" y="436506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F4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1" name="Text Box 125"/>
          <p:cNvSpPr txBox="1">
            <a:spLocks noChangeArrowheads="1"/>
          </p:cNvSpPr>
          <p:nvPr/>
        </p:nvSpPr>
        <p:spPr bwMode="auto">
          <a:xfrm>
            <a:off x="3707944" y="436506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2" name="Text Box 125"/>
          <p:cNvSpPr txBox="1">
            <a:spLocks noChangeArrowheads="1"/>
          </p:cNvSpPr>
          <p:nvPr/>
        </p:nvSpPr>
        <p:spPr bwMode="auto">
          <a:xfrm>
            <a:off x="4067984" y="436506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3" name="Text Box 125"/>
          <p:cNvSpPr txBox="1">
            <a:spLocks noChangeArrowheads="1"/>
          </p:cNvSpPr>
          <p:nvPr/>
        </p:nvSpPr>
        <p:spPr bwMode="auto">
          <a:xfrm>
            <a:off x="4428024" y="436506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en-US" dirty="0" smtClean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4" name="Text Box 125"/>
          <p:cNvSpPr txBox="1">
            <a:spLocks noChangeArrowheads="1"/>
          </p:cNvSpPr>
          <p:nvPr/>
        </p:nvSpPr>
        <p:spPr bwMode="auto">
          <a:xfrm>
            <a:off x="4788064" y="436506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5" name="Text Box 125"/>
          <p:cNvSpPr txBox="1">
            <a:spLocks noChangeArrowheads="1"/>
          </p:cNvSpPr>
          <p:nvPr/>
        </p:nvSpPr>
        <p:spPr bwMode="auto">
          <a:xfrm>
            <a:off x="5148104" y="436506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6" name="Text Box 125"/>
          <p:cNvSpPr txBox="1">
            <a:spLocks noChangeArrowheads="1"/>
          </p:cNvSpPr>
          <p:nvPr/>
        </p:nvSpPr>
        <p:spPr bwMode="auto">
          <a:xfrm>
            <a:off x="1547704" y="472510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7" name="Text Box 125"/>
          <p:cNvSpPr txBox="1">
            <a:spLocks noChangeArrowheads="1"/>
          </p:cNvSpPr>
          <p:nvPr/>
        </p:nvSpPr>
        <p:spPr bwMode="auto">
          <a:xfrm>
            <a:off x="1907744" y="472510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8" name="Text Box 125"/>
          <p:cNvSpPr txBox="1">
            <a:spLocks noChangeArrowheads="1"/>
          </p:cNvSpPr>
          <p:nvPr/>
        </p:nvSpPr>
        <p:spPr bwMode="auto">
          <a:xfrm>
            <a:off x="2267784" y="472510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9" name="Text Box 125"/>
          <p:cNvSpPr txBox="1">
            <a:spLocks noChangeArrowheads="1"/>
          </p:cNvSpPr>
          <p:nvPr/>
        </p:nvSpPr>
        <p:spPr bwMode="auto">
          <a:xfrm>
            <a:off x="2627824" y="472510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0" name="Text Box 125"/>
          <p:cNvSpPr txBox="1">
            <a:spLocks noChangeArrowheads="1"/>
          </p:cNvSpPr>
          <p:nvPr/>
        </p:nvSpPr>
        <p:spPr bwMode="auto">
          <a:xfrm>
            <a:off x="2987864" y="472510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1" name="Text Box 125"/>
          <p:cNvSpPr txBox="1">
            <a:spLocks noChangeArrowheads="1"/>
          </p:cNvSpPr>
          <p:nvPr/>
        </p:nvSpPr>
        <p:spPr bwMode="auto">
          <a:xfrm>
            <a:off x="3347904" y="472510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2" name="Text Box 125"/>
          <p:cNvSpPr txBox="1">
            <a:spLocks noChangeArrowheads="1"/>
          </p:cNvSpPr>
          <p:nvPr/>
        </p:nvSpPr>
        <p:spPr bwMode="auto">
          <a:xfrm>
            <a:off x="3707944" y="472510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G5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3" name="Text Box 125"/>
          <p:cNvSpPr txBox="1">
            <a:spLocks noChangeArrowheads="1"/>
          </p:cNvSpPr>
          <p:nvPr/>
        </p:nvSpPr>
        <p:spPr bwMode="auto">
          <a:xfrm>
            <a:off x="4067984" y="472510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4" name="Text Box 125"/>
          <p:cNvSpPr txBox="1">
            <a:spLocks noChangeArrowheads="1"/>
          </p:cNvSpPr>
          <p:nvPr/>
        </p:nvSpPr>
        <p:spPr bwMode="auto">
          <a:xfrm>
            <a:off x="4428024" y="472510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5" name="Text Box 125"/>
          <p:cNvSpPr txBox="1">
            <a:spLocks noChangeArrowheads="1"/>
          </p:cNvSpPr>
          <p:nvPr/>
        </p:nvSpPr>
        <p:spPr bwMode="auto">
          <a:xfrm>
            <a:off x="4788064" y="472510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6" name="Text Box 125"/>
          <p:cNvSpPr txBox="1">
            <a:spLocks noChangeArrowheads="1"/>
          </p:cNvSpPr>
          <p:nvPr/>
        </p:nvSpPr>
        <p:spPr bwMode="auto">
          <a:xfrm>
            <a:off x="5148104" y="472510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7" name="Text Box 125"/>
          <p:cNvSpPr txBox="1">
            <a:spLocks noChangeArrowheads="1"/>
          </p:cNvSpPr>
          <p:nvPr/>
        </p:nvSpPr>
        <p:spPr bwMode="auto">
          <a:xfrm>
            <a:off x="1547704" y="50851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8" name="Text Box 125"/>
          <p:cNvSpPr txBox="1">
            <a:spLocks noChangeArrowheads="1"/>
          </p:cNvSpPr>
          <p:nvPr/>
        </p:nvSpPr>
        <p:spPr bwMode="auto">
          <a:xfrm>
            <a:off x="1907744" y="50851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9" name="Text Box 125"/>
          <p:cNvSpPr txBox="1">
            <a:spLocks noChangeArrowheads="1"/>
          </p:cNvSpPr>
          <p:nvPr/>
        </p:nvSpPr>
        <p:spPr bwMode="auto">
          <a:xfrm>
            <a:off x="2267784" y="50851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0" name="Text Box 125"/>
          <p:cNvSpPr txBox="1">
            <a:spLocks noChangeArrowheads="1"/>
          </p:cNvSpPr>
          <p:nvPr/>
        </p:nvSpPr>
        <p:spPr bwMode="auto">
          <a:xfrm>
            <a:off x="2627824" y="508514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D6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1" name="Text Box 125"/>
          <p:cNvSpPr txBox="1">
            <a:spLocks noChangeArrowheads="1"/>
          </p:cNvSpPr>
          <p:nvPr/>
        </p:nvSpPr>
        <p:spPr bwMode="auto">
          <a:xfrm>
            <a:off x="2987864" y="508514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2" name="Text Box 125"/>
          <p:cNvSpPr txBox="1">
            <a:spLocks noChangeArrowheads="1"/>
          </p:cNvSpPr>
          <p:nvPr/>
        </p:nvSpPr>
        <p:spPr bwMode="auto">
          <a:xfrm>
            <a:off x="3347904" y="508514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3" name="Text Box 125"/>
          <p:cNvSpPr txBox="1">
            <a:spLocks noChangeArrowheads="1"/>
          </p:cNvSpPr>
          <p:nvPr/>
        </p:nvSpPr>
        <p:spPr bwMode="auto">
          <a:xfrm>
            <a:off x="3707944" y="50851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4" name="Text Box 125"/>
          <p:cNvSpPr txBox="1">
            <a:spLocks noChangeArrowheads="1"/>
          </p:cNvSpPr>
          <p:nvPr/>
        </p:nvSpPr>
        <p:spPr bwMode="auto">
          <a:xfrm>
            <a:off x="4067984" y="508514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H6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5" name="Text Box 125"/>
          <p:cNvSpPr txBox="1">
            <a:spLocks noChangeArrowheads="1"/>
          </p:cNvSpPr>
          <p:nvPr/>
        </p:nvSpPr>
        <p:spPr bwMode="auto">
          <a:xfrm>
            <a:off x="4428024" y="508514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6" name="Text Box 125"/>
          <p:cNvSpPr txBox="1">
            <a:spLocks noChangeArrowheads="1"/>
          </p:cNvSpPr>
          <p:nvPr/>
        </p:nvSpPr>
        <p:spPr bwMode="auto">
          <a:xfrm>
            <a:off x="4788064" y="508514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7" name="Text Box 125"/>
          <p:cNvSpPr txBox="1">
            <a:spLocks noChangeArrowheads="1"/>
          </p:cNvSpPr>
          <p:nvPr/>
        </p:nvSpPr>
        <p:spPr bwMode="auto">
          <a:xfrm>
            <a:off x="5148104" y="508514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8" name="Text Box 125"/>
          <p:cNvSpPr txBox="1">
            <a:spLocks noChangeArrowheads="1"/>
          </p:cNvSpPr>
          <p:nvPr/>
        </p:nvSpPr>
        <p:spPr bwMode="auto">
          <a:xfrm>
            <a:off x="1547704" y="544518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9" name="Text Box 125"/>
          <p:cNvSpPr txBox="1">
            <a:spLocks noChangeArrowheads="1"/>
          </p:cNvSpPr>
          <p:nvPr/>
        </p:nvSpPr>
        <p:spPr bwMode="auto">
          <a:xfrm>
            <a:off x="1907744" y="544518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0" name="Text Box 125"/>
          <p:cNvSpPr txBox="1">
            <a:spLocks noChangeArrowheads="1"/>
          </p:cNvSpPr>
          <p:nvPr/>
        </p:nvSpPr>
        <p:spPr bwMode="auto">
          <a:xfrm>
            <a:off x="2267784" y="544518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1" name="Text Box 125"/>
          <p:cNvSpPr txBox="1">
            <a:spLocks noChangeArrowheads="1"/>
          </p:cNvSpPr>
          <p:nvPr/>
        </p:nvSpPr>
        <p:spPr bwMode="auto">
          <a:xfrm>
            <a:off x="2627824" y="544518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D7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2" name="Text Box 125"/>
          <p:cNvSpPr txBox="1">
            <a:spLocks noChangeArrowheads="1"/>
          </p:cNvSpPr>
          <p:nvPr/>
        </p:nvSpPr>
        <p:spPr bwMode="auto">
          <a:xfrm>
            <a:off x="2987864" y="544518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3" name="Text Box 125"/>
          <p:cNvSpPr txBox="1">
            <a:spLocks noChangeArrowheads="1"/>
          </p:cNvSpPr>
          <p:nvPr/>
        </p:nvSpPr>
        <p:spPr bwMode="auto">
          <a:xfrm>
            <a:off x="3347904" y="544518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4" name="Text Box 125"/>
          <p:cNvSpPr txBox="1">
            <a:spLocks noChangeArrowheads="1"/>
          </p:cNvSpPr>
          <p:nvPr/>
        </p:nvSpPr>
        <p:spPr bwMode="auto">
          <a:xfrm>
            <a:off x="3707944" y="544518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5" name="Text Box 125"/>
          <p:cNvSpPr txBox="1">
            <a:spLocks noChangeArrowheads="1"/>
          </p:cNvSpPr>
          <p:nvPr/>
        </p:nvSpPr>
        <p:spPr bwMode="auto">
          <a:xfrm>
            <a:off x="4067984" y="544518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H7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6" name="Text Box 125"/>
          <p:cNvSpPr txBox="1">
            <a:spLocks noChangeArrowheads="1"/>
          </p:cNvSpPr>
          <p:nvPr/>
        </p:nvSpPr>
        <p:spPr bwMode="auto">
          <a:xfrm>
            <a:off x="4428024" y="5445184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7" name="Text Box 125"/>
          <p:cNvSpPr txBox="1">
            <a:spLocks noChangeArrowheads="1"/>
          </p:cNvSpPr>
          <p:nvPr/>
        </p:nvSpPr>
        <p:spPr bwMode="auto">
          <a:xfrm>
            <a:off x="4788064" y="544518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8" name="Text Box 125"/>
          <p:cNvSpPr txBox="1">
            <a:spLocks noChangeArrowheads="1"/>
          </p:cNvSpPr>
          <p:nvPr/>
        </p:nvSpPr>
        <p:spPr bwMode="auto">
          <a:xfrm>
            <a:off x="5148104" y="544518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9" name="Text Box 125"/>
          <p:cNvSpPr txBox="1">
            <a:spLocks noChangeArrowheads="1"/>
          </p:cNvSpPr>
          <p:nvPr/>
        </p:nvSpPr>
        <p:spPr bwMode="auto">
          <a:xfrm>
            <a:off x="1547704" y="58052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0" name="Text Box 125"/>
          <p:cNvSpPr txBox="1">
            <a:spLocks noChangeArrowheads="1"/>
          </p:cNvSpPr>
          <p:nvPr/>
        </p:nvSpPr>
        <p:spPr bwMode="auto">
          <a:xfrm>
            <a:off x="1907744" y="58052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1" name="Text Box 125"/>
          <p:cNvSpPr txBox="1">
            <a:spLocks noChangeArrowheads="1"/>
          </p:cNvSpPr>
          <p:nvPr/>
        </p:nvSpPr>
        <p:spPr bwMode="auto">
          <a:xfrm>
            <a:off x="2267784" y="58052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2" name="Text Box 125"/>
          <p:cNvSpPr txBox="1">
            <a:spLocks noChangeArrowheads="1"/>
          </p:cNvSpPr>
          <p:nvPr/>
        </p:nvSpPr>
        <p:spPr bwMode="auto">
          <a:xfrm>
            <a:off x="2627824" y="58052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3" name="Text Box 125"/>
          <p:cNvSpPr txBox="1">
            <a:spLocks noChangeArrowheads="1"/>
          </p:cNvSpPr>
          <p:nvPr/>
        </p:nvSpPr>
        <p:spPr bwMode="auto">
          <a:xfrm>
            <a:off x="2987864" y="58052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4" name="Text Box 125"/>
          <p:cNvSpPr txBox="1">
            <a:spLocks noChangeArrowheads="1"/>
          </p:cNvSpPr>
          <p:nvPr/>
        </p:nvSpPr>
        <p:spPr bwMode="auto">
          <a:xfrm>
            <a:off x="3347904" y="58052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5" name="Text Box 125"/>
          <p:cNvSpPr txBox="1">
            <a:spLocks noChangeArrowheads="1"/>
          </p:cNvSpPr>
          <p:nvPr/>
        </p:nvSpPr>
        <p:spPr bwMode="auto">
          <a:xfrm>
            <a:off x="3707944" y="58052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6" name="Text Box 125"/>
          <p:cNvSpPr txBox="1">
            <a:spLocks noChangeArrowheads="1"/>
          </p:cNvSpPr>
          <p:nvPr/>
        </p:nvSpPr>
        <p:spPr bwMode="auto">
          <a:xfrm>
            <a:off x="4067984" y="58052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7" name="Text Box 125"/>
          <p:cNvSpPr txBox="1">
            <a:spLocks noChangeArrowheads="1"/>
          </p:cNvSpPr>
          <p:nvPr/>
        </p:nvSpPr>
        <p:spPr bwMode="auto">
          <a:xfrm>
            <a:off x="4428024" y="58052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8" name="Text Box 125"/>
          <p:cNvSpPr txBox="1">
            <a:spLocks noChangeArrowheads="1"/>
          </p:cNvSpPr>
          <p:nvPr/>
        </p:nvSpPr>
        <p:spPr bwMode="auto">
          <a:xfrm>
            <a:off x="4788064" y="58052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9" name="Text Box 125"/>
          <p:cNvSpPr txBox="1">
            <a:spLocks noChangeArrowheads="1"/>
          </p:cNvSpPr>
          <p:nvPr/>
        </p:nvSpPr>
        <p:spPr bwMode="auto">
          <a:xfrm>
            <a:off x="5148104" y="5805224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0" name="Text Box 125"/>
          <p:cNvSpPr txBox="1">
            <a:spLocks noChangeArrowheads="1"/>
          </p:cNvSpPr>
          <p:nvPr/>
        </p:nvSpPr>
        <p:spPr bwMode="auto">
          <a:xfrm>
            <a:off x="1547704" y="2852936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1" name="Text Box 125"/>
          <p:cNvSpPr txBox="1">
            <a:spLocks noChangeArrowheads="1"/>
          </p:cNvSpPr>
          <p:nvPr/>
        </p:nvSpPr>
        <p:spPr bwMode="auto">
          <a:xfrm>
            <a:off x="1907744" y="2852936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2" name="Text Box 125"/>
          <p:cNvSpPr txBox="1">
            <a:spLocks noChangeArrowheads="1"/>
          </p:cNvSpPr>
          <p:nvPr/>
        </p:nvSpPr>
        <p:spPr bwMode="auto">
          <a:xfrm>
            <a:off x="2267784" y="2852936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3" name="Text Box 125"/>
          <p:cNvSpPr txBox="1">
            <a:spLocks noChangeArrowheads="1"/>
          </p:cNvSpPr>
          <p:nvPr/>
        </p:nvSpPr>
        <p:spPr bwMode="auto">
          <a:xfrm>
            <a:off x="2627824" y="2852936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4" name="Text Box 125"/>
          <p:cNvSpPr txBox="1">
            <a:spLocks noChangeArrowheads="1"/>
          </p:cNvSpPr>
          <p:nvPr/>
        </p:nvSpPr>
        <p:spPr bwMode="auto">
          <a:xfrm>
            <a:off x="2987864" y="2852936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5" name="Text Box 125"/>
          <p:cNvSpPr txBox="1">
            <a:spLocks noChangeArrowheads="1"/>
          </p:cNvSpPr>
          <p:nvPr/>
        </p:nvSpPr>
        <p:spPr bwMode="auto">
          <a:xfrm>
            <a:off x="3347904" y="2852936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6" name="Text Box 125"/>
          <p:cNvSpPr txBox="1">
            <a:spLocks noChangeArrowheads="1"/>
          </p:cNvSpPr>
          <p:nvPr/>
        </p:nvSpPr>
        <p:spPr bwMode="auto">
          <a:xfrm>
            <a:off x="3707944" y="2852936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7" name="Text Box 125"/>
          <p:cNvSpPr txBox="1">
            <a:spLocks noChangeArrowheads="1"/>
          </p:cNvSpPr>
          <p:nvPr/>
        </p:nvSpPr>
        <p:spPr bwMode="auto">
          <a:xfrm>
            <a:off x="4067984" y="2852936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8" name="Text Box 125"/>
          <p:cNvSpPr txBox="1">
            <a:spLocks noChangeArrowheads="1"/>
          </p:cNvSpPr>
          <p:nvPr/>
        </p:nvSpPr>
        <p:spPr bwMode="auto">
          <a:xfrm>
            <a:off x="4428024" y="2852936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K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9" name="Text Box 125"/>
          <p:cNvSpPr txBox="1">
            <a:spLocks noChangeArrowheads="1"/>
          </p:cNvSpPr>
          <p:nvPr/>
        </p:nvSpPr>
        <p:spPr bwMode="auto">
          <a:xfrm>
            <a:off x="4788064" y="2852936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0" name="Text Box 125"/>
          <p:cNvSpPr txBox="1">
            <a:spLocks noChangeArrowheads="1"/>
          </p:cNvSpPr>
          <p:nvPr/>
        </p:nvSpPr>
        <p:spPr bwMode="auto">
          <a:xfrm>
            <a:off x="5148104" y="2852936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1" name="Text Box 125"/>
          <p:cNvSpPr txBox="1">
            <a:spLocks noChangeArrowheads="1"/>
          </p:cNvSpPr>
          <p:nvPr/>
        </p:nvSpPr>
        <p:spPr bwMode="auto">
          <a:xfrm>
            <a:off x="1115696" y="328498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2" name="Text Box 125"/>
          <p:cNvSpPr txBox="1">
            <a:spLocks noChangeArrowheads="1"/>
          </p:cNvSpPr>
          <p:nvPr/>
        </p:nvSpPr>
        <p:spPr bwMode="auto">
          <a:xfrm>
            <a:off x="1115696" y="364502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3" name="Text Box 125"/>
          <p:cNvSpPr txBox="1">
            <a:spLocks noChangeArrowheads="1"/>
          </p:cNvSpPr>
          <p:nvPr/>
        </p:nvSpPr>
        <p:spPr bwMode="auto">
          <a:xfrm>
            <a:off x="1115696" y="400506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4" name="Text Box 125"/>
          <p:cNvSpPr txBox="1">
            <a:spLocks noChangeArrowheads="1"/>
          </p:cNvSpPr>
          <p:nvPr/>
        </p:nvSpPr>
        <p:spPr bwMode="auto">
          <a:xfrm>
            <a:off x="1115696" y="436510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5" name="Text Box 125"/>
          <p:cNvSpPr txBox="1">
            <a:spLocks noChangeArrowheads="1"/>
          </p:cNvSpPr>
          <p:nvPr/>
        </p:nvSpPr>
        <p:spPr bwMode="auto">
          <a:xfrm>
            <a:off x="1115696" y="472514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5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6" name="Text Box 125"/>
          <p:cNvSpPr txBox="1">
            <a:spLocks noChangeArrowheads="1"/>
          </p:cNvSpPr>
          <p:nvPr/>
        </p:nvSpPr>
        <p:spPr bwMode="auto">
          <a:xfrm>
            <a:off x="1115696" y="508518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6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7" name="Text Box 125"/>
          <p:cNvSpPr txBox="1">
            <a:spLocks noChangeArrowheads="1"/>
          </p:cNvSpPr>
          <p:nvPr/>
        </p:nvSpPr>
        <p:spPr bwMode="auto">
          <a:xfrm>
            <a:off x="1115696" y="544522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7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8" name="Text Box 125"/>
          <p:cNvSpPr txBox="1">
            <a:spLocks noChangeArrowheads="1"/>
          </p:cNvSpPr>
          <p:nvPr/>
        </p:nvSpPr>
        <p:spPr bwMode="auto">
          <a:xfrm>
            <a:off x="1115696" y="580526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8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0" name="Выгнутая влево стрелка 159"/>
          <p:cNvSpPr/>
          <p:nvPr/>
        </p:nvSpPr>
        <p:spPr>
          <a:xfrm rot="10800000" flipH="1">
            <a:off x="179512" y="1556792"/>
            <a:ext cx="251520" cy="648072"/>
          </a:xfrm>
          <a:prstGeom prst="curvedRightArrow">
            <a:avLst/>
          </a:prstGeom>
          <a:solidFill>
            <a:srgbClr val="00FF0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162" name="Прямая соединительная линия 161"/>
          <p:cNvCxnSpPr/>
          <p:nvPr/>
        </p:nvCxnSpPr>
        <p:spPr>
          <a:xfrm>
            <a:off x="2402795" y="4905020"/>
            <a:ext cx="2592288" cy="0"/>
          </a:xfrm>
          <a:prstGeom prst="line">
            <a:avLst/>
          </a:prstGeom>
          <a:ln w="50800" cap="rnd">
            <a:solidFill>
              <a:srgbClr val="FF0000"/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Прямая соединительная линия 162"/>
          <p:cNvCxnSpPr/>
          <p:nvPr/>
        </p:nvCxnSpPr>
        <p:spPr>
          <a:xfrm>
            <a:off x="4211960" y="5253015"/>
            <a:ext cx="792000" cy="1176"/>
          </a:xfrm>
          <a:prstGeom prst="line">
            <a:avLst/>
          </a:prstGeom>
          <a:ln w="50800" cap="rnd">
            <a:solidFill>
              <a:srgbClr val="FF0000"/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Прямая соединительная линия 164"/>
          <p:cNvCxnSpPr/>
          <p:nvPr/>
        </p:nvCxnSpPr>
        <p:spPr>
          <a:xfrm flipV="1">
            <a:off x="2771800" y="5248252"/>
            <a:ext cx="738010" cy="17930"/>
          </a:xfrm>
          <a:prstGeom prst="line">
            <a:avLst/>
          </a:prstGeom>
          <a:ln w="50800" cap="rnd">
            <a:solidFill>
              <a:srgbClr val="FF0000"/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Прямая соединительная линия 165"/>
          <p:cNvCxnSpPr/>
          <p:nvPr/>
        </p:nvCxnSpPr>
        <p:spPr>
          <a:xfrm>
            <a:off x="3491880" y="4537698"/>
            <a:ext cx="1116000" cy="0"/>
          </a:xfrm>
          <a:prstGeom prst="line">
            <a:avLst/>
          </a:prstGeom>
          <a:ln w="50800" cap="rnd">
            <a:solidFill>
              <a:srgbClr val="FF0000"/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Прямая соединительная линия 172"/>
          <p:cNvCxnSpPr/>
          <p:nvPr/>
        </p:nvCxnSpPr>
        <p:spPr>
          <a:xfrm>
            <a:off x="2037431" y="4528172"/>
            <a:ext cx="792000" cy="0"/>
          </a:xfrm>
          <a:prstGeom prst="line">
            <a:avLst/>
          </a:prstGeom>
          <a:ln w="50800" cap="rnd">
            <a:solidFill>
              <a:srgbClr val="FF0000"/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Прямая соединительная линия 173"/>
          <p:cNvCxnSpPr/>
          <p:nvPr/>
        </p:nvCxnSpPr>
        <p:spPr>
          <a:xfrm>
            <a:off x="2051800" y="4197273"/>
            <a:ext cx="792000" cy="0"/>
          </a:xfrm>
          <a:prstGeom prst="line">
            <a:avLst/>
          </a:prstGeom>
          <a:ln w="50800" cap="rnd">
            <a:solidFill>
              <a:srgbClr val="FF0000"/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3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4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4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5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5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6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6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0"/>
                            </p:stCondLst>
                            <p:childTnLst>
                              <p:par>
                                <p:cTn id="72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0"/>
                            </p:stCondLst>
                            <p:childTnLst>
                              <p:par>
                                <p:cTn id="81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2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4" dur="2000" fill="hold"/>
                                        <p:tgtEl>
                                          <p:spTgt spid="90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8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2000" fill="hold"/>
                                        <p:tgtEl>
                                          <p:spTgt spid="87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2" dur="20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500"/>
                            </p:stCondLst>
                            <p:childTnLst>
                              <p:par>
                                <p:cTn id="9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000"/>
                            </p:stCondLst>
                            <p:childTnLst>
                              <p:par>
                                <p:cTn id="10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5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500"/>
                            </p:stCondLst>
                            <p:childTnLst>
                              <p:par>
                                <p:cTn id="114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5" dur="2000" fill="hold"/>
                                        <p:tgtEl>
                                          <p:spTgt spid="110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7" dur="20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8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9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1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3" dur="2000" fill="hold"/>
                                        <p:tgtEl>
                                          <p:spTgt spid="114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25" dur="2000" fill="hold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6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7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8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9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8500"/>
                            </p:stCondLst>
                            <p:childTnLst>
                              <p:par>
                                <p:cTn id="1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3" dur="500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9000"/>
                            </p:stCondLst>
                            <p:childTnLst>
                              <p:par>
                                <p:cTn id="1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1" dur="500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9500"/>
                            </p:stCondLst>
                            <p:childTnLst>
                              <p:par>
                                <p:cTn id="147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8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1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2" dur="500" fill="hold"/>
                                        <p:tgtEl>
                                          <p:spTgt spid="114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53" dur="500" fill="hold"/>
                                        <p:tgtEl>
                                          <p:spTgt spid="114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54" dur="500" fill="hold"/>
                                        <p:tgtEl>
                                          <p:spTgt spid="114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114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57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158" dur="500" fill="hold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59" dur="500" fill="hold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60" dur="500" fill="hold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1" dur="500" fill="hold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63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6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6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69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7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7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79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500"/>
                                        <p:tgtEl>
                                          <p:spTgt spid="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84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5" dur="2000" fill="hold"/>
                                        <p:tgtEl>
                                          <p:spTgt spid="125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6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7" dur="2000" fill="hold"/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8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9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5000"/>
                            </p:stCondLst>
                            <p:childTnLst>
                              <p:par>
                                <p:cTn id="191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2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5500"/>
                            </p:stCondLst>
                            <p:childTnLst>
                              <p:par>
                                <p:cTn id="19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7" dur="500"/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6000"/>
                            </p:stCondLst>
                            <p:childTnLst>
                              <p:par>
                                <p:cTn id="203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4" dur="500" fill="hold"/>
                                        <p:tgtEl>
                                          <p:spTgt spid="125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05" dur="500" fill="hold"/>
                                        <p:tgtEl>
                                          <p:spTgt spid="125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06" dur="500" fill="hold"/>
                                        <p:tgtEl>
                                          <p:spTgt spid="125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7" dur="500" fill="hold"/>
                                        <p:tgtEl>
                                          <p:spTgt spid="125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16500"/>
                            </p:stCondLst>
                            <p:childTnLst>
                              <p:par>
                                <p:cTn id="209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0" dur="500" fill="hold"/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11" dur="500" fill="hold"/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12" dur="500" fill="hold"/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3" dur="500" fill="hold"/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17000"/>
                            </p:stCondLst>
                            <p:childTnLst>
                              <p:par>
                                <p:cTn id="215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6" dur="500" fill="hold"/>
                                        <p:tgtEl>
                                          <p:spTgt spid="124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17" dur="500" fill="hold"/>
                                        <p:tgtEl>
                                          <p:spTgt spid="124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18" dur="500" fill="hold"/>
                                        <p:tgtEl>
                                          <p:spTgt spid="124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9" dur="500" fill="hold"/>
                                        <p:tgtEl>
                                          <p:spTgt spid="124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9" presetClass="emph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0"/>
                                    </p:cond>
                                  </p:endCondLst>
                                  <p:childTnLst>
                                    <p:animClr clrSpc="rgb">
                                      <p:cBhvr override="childStyle">
                                        <p:cTn id="221" dur="500" fill="hold"/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22" dur="500" fill="hold"/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23" dur="500" fill="hold"/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4" dur="500" fill="hold"/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2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2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17500"/>
                            </p:stCondLst>
                            <p:childTnLst>
                              <p:par>
                                <p:cTn id="231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2" dur="500"/>
                                        <p:tgtEl>
                                          <p:spTgt spid="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500"/>
                                        <p:tgtEl>
                                          <p:spTgt spid="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18000"/>
                            </p:stCondLst>
                            <p:childTnLst>
                              <p:par>
                                <p:cTn id="236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7" dur="500" fill="hold"/>
                                        <p:tgtEl>
                                          <p:spTgt spid="110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38" dur="500" fill="hold"/>
                                        <p:tgtEl>
                                          <p:spTgt spid="110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39" dur="500" fill="hold"/>
                                        <p:tgtEl>
                                          <p:spTgt spid="110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0" dur="500" fill="hold"/>
                                        <p:tgtEl>
                                          <p:spTgt spid="110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18500"/>
                            </p:stCondLst>
                            <p:childTnLst>
                              <p:par>
                                <p:cTn id="242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3" dur="5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44" dur="5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45" dur="5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6" dur="5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19000"/>
                            </p:stCondLst>
                            <p:childTnLst>
                              <p:par>
                                <p:cTn id="248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5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5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19500"/>
                            </p:stCondLst>
                            <p:childTnLst>
                              <p:par>
                                <p:cTn id="254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5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5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20000"/>
                            </p:stCondLst>
                            <p:childTnLst>
                              <p:par>
                                <p:cTn id="2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2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20500"/>
                            </p:stCondLst>
                            <p:childTnLst>
                              <p:par>
                                <p:cTn id="264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5" dur="500"/>
                                        <p:tgtEl>
                                          <p:spTgt spid="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500"/>
                                        <p:tgtEl>
                                          <p:spTgt spid="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21000"/>
                            </p:stCondLst>
                            <p:childTnLst>
                              <p:par>
                                <p:cTn id="269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0" dur="2000" fill="hold"/>
                                        <p:tgtEl>
                                          <p:spTgt spid="121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2" dur="2000" fill="hold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4" dur="2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23000"/>
                            </p:stCondLst>
                            <p:childTnLst>
                              <p:par>
                                <p:cTn id="27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8" dur="500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500" fill="hold"/>
                                        <p:tgtEl>
                                          <p:spTgt spid="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500" fill="hold"/>
                                        <p:tgtEl>
                                          <p:spTgt spid="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23500"/>
                            </p:stCondLst>
                            <p:childTnLst>
                              <p:par>
                                <p:cTn id="284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85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24000"/>
                            </p:stCondLst>
                            <p:childTnLst>
                              <p:par>
                                <p:cTn id="288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9" dur="500" fill="hold"/>
                                        <p:tgtEl>
                                          <p:spTgt spid="121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90" dur="500" fill="hold"/>
                                        <p:tgtEl>
                                          <p:spTgt spid="121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91" dur="500" fill="hold"/>
                                        <p:tgtEl>
                                          <p:spTgt spid="121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2" dur="500" fill="hold"/>
                                        <p:tgtEl>
                                          <p:spTgt spid="121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24500"/>
                            </p:stCondLst>
                            <p:childTnLst>
                              <p:par>
                                <p:cTn id="294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5" dur="500" fill="hold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296" dur="500" fill="hold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97" dur="500" fill="hold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8" dur="500" fill="hold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25000"/>
                            </p:stCondLst>
                            <p:childTnLst>
                              <p:par>
                                <p:cTn id="300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30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0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30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0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25500"/>
                            </p:stCondLst>
                            <p:childTnLst>
                              <p:par>
                                <p:cTn id="311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2" dur="500"/>
                                        <p:tgtEl>
                                          <p:spTgt spid="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3" dur="500"/>
                                        <p:tgtEl>
                                          <p:spTgt spid="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26000"/>
                            </p:stCondLst>
                            <p:childTnLst>
                              <p:par>
                                <p:cTn id="316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7" dur="500" fill="hold"/>
                                        <p:tgtEl>
                                          <p:spTgt spid="90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318" dur="500" fill="hold"/>
                                        <p:tgtEl>
                                          <p:spTgt spid="90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19" dur="500" fill="hold"/>
                                        <p:tgtEl>
                                          <p:spTgt spid="90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0" dur="500" fill="hold"/>
                                        <p:tgtEl>
                                          <p:spTgt spid="90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>
                            <p:stCondLst>
                              <p:cond delay="26500"/>
                            </p:stCondLst>
                            <p:childTnLst>
                              <p:par>
                                <p:cTn id="322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3" dur="500" fill="hold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324" dur="500" fill="hold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25" dur="500" fill="hold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6" dur="500" fill="hold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27000"/>
                            </p:stCondLst>
                            <p:childTnLst>
                              <p:par>
                                <p:cTn id="328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33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3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27500"/>
                            </p:stCondLst>
                            <p:childTnLst>
                              <p:par>
                                <p:cTn id="334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33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3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28000"/>
                            </p:stCondLst>
                            <p:childTnLst>
                              <p:par>
                                <p:cTn id="340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34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4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28500"/>
                            </p:stCondLst>
                            <p:childTnLst>
                              <p:par>
                                <p:cTn id="346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7" dur="500"/>
                                        <p:tgtEl>
                                          <p:spTgt spid="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8" dur="500"/>
                                        <p:tgtEl>
                                          <p:spTgt spid="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0" fill="hold">
                            <p:stCondLst>
                              <p:cond delay="29000"/>
                            </p:stCondLst>
                            <p:childTnLst>
                              <p:par>
                                <p:cTn id="3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4" fill="hold">
                            <p:stCondLst>
                              <p:cond delay="29500"/>
                            </p:stCondLst>
                            <p:childTnLst>
                              <p:par>
                                <p:cTn id="35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6" dur="2000" fill="hold"/>
                                        <p:tgtEl>
                                          <p:spTgt spid="80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8" dur="20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0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31500"/>
                            </p:stCondLst>
                            <p:childTnLst>
                              <p:par>
                                <p:cTn id="36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4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7" dur="500" fill="hold"/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8" dur="500" fill="hold"/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32000"/>
                            </p:stCondLst>
                            <p:childTnLst>
                              <p:par>
                                <p:cTn id="370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7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32500"/>
                            </p:stCondLst>
                            <p:childTnLst>
                              <p:par>
                                <p:cTn id="374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75" dur="500" fill="hold"/>
                                        <p:tgtEl>
                                          <p:spTgt spid="80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376" dur="500" fill="hold"/>
                                        <p:tgtEl>
                                          <p:spTgt spid="80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77" dur="500" fill="hold"/>
                                        <p:tgtEl>
                                          <p:spTgt spid="80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8" dur="500" fill="hold"/>
                                        <p:tgtEl>
                                          <p:spTgt spid="80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>
                            <p:stCondLst>
                              <p:cond delay="33000"/>
                            </p:stCondLst>
                            <p:childTnLst>
                              <p:par>
                                <p:cTn id="380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1" dur="5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382" dur="5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83" dur="5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4" dur="5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33500"/>
                            </p:stCondLst>
                            <p:childTnLst>
                              <p:par>
                                <p:cTn id="386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38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8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34000"/>
                            </p:stCondLst>
                            <p:childTnLst>
                              <p:par>
                                <p:cTn id="392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3" dur="500"/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4" dur="500"/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>
                            <p:stCondLst>
                              <p:cond delay="34500"/>
                            </p:stCondLst>
                            <p:childTnLst>
                              <p:par>
                                <p:cTn id="397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98" dur="500" fill="hold"/>
                                        <p:tgtEl>
                                          <p:spTgt spid="87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399" dur="500" fill="hold"/>
                                        <p:tgtEl>
                                          <p:spTgt spid="87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400" dur="500" fill="hold"/>
                                        <p:tgtEl>
                                          <p:spTgt spid="87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1" dur="500" fill="hold"/>
                                        <p:tgtEl>
                                          <p:spTgt spid="87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2" fill="hold">
                            <p:stCondLst>
                              <p:cond delay="35000"/>
                            </p:stCondLst>
                            <p:childTnLst>
                              <p:par>
                                <p:cTn id="403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04" dur="5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405" dur="5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406" dur="5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7" dur="5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35500"/>
                            </p:stCondLst>
                            <p:childTnLst>
                              <p:par>
                                <p:cTn id="409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1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41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4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1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41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41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9" fill="hold">
                            <p:stCondLst>
                              <p:cond delay="36000"/>
                            </p:stCondLst>
                            <p:childTnLst>
                              <p:par>
                                <p:cTn id="420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2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3" fill="hold">
                            <p:stCondLst>
                              <p:cond delay="36500"/>
                            </p:stCondLst>
                            <p:childTnLst>
                              <p:par>
                                <p:cTn id="424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5" dur="500"/>
                                        <p:tgtEl>
                                          <p:spTgt spid="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6" dur="500"/>
                                        <p:tgtEl>
                                          <p:spTgt spid="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8" fill="hold">
                            <p:stCondLst>
                              <p:cond delay="37000"/>
                            </p:stCondLst>
                            <p:childTnLst>
                              <p:par>
                                <p:cTn id="429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0" dur="2000" fill="hold"/>
                                        <p:tgtEl>
                                          <p:spTgt spid="75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2" dur="20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4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6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7" fill="hold">
                            <p:stCondLst>
                              <p:cond delay="39000"/>
                            </p:stCondLst>
                            <p:childTnLst>
                              <p:par>
                                <p:cTn id="43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0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3" dur="500" fill="hold"/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4" dur="500" fill="hold"/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5" fill="hold">
                            <p:stCondLst>
                              <p:cond delay="39500"/>
                            </p:stCondLst>
                            <p:childTnLst>
                              <p:par>
                                <p:cTn id="446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4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9" fill="hold">
                            <p:stCondLst>
                              <p:cond delay="40000"/>
                            </p:stCondLst>
                            <p:childTnLst>
                              <p:par>
                                <p:cTn id="450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51" dur="500" fill="hold"/>
                                        <p:tgtEl>
                                          <p:spTgt spid="75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452" dur="500" fill="hold"/>
                                        <p:tgtEl>
                                          <p:spTgt spid="75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453" dur="500" fill="hold"/>
                                        <p:tgtEl>
                                          <p:spTgt spid="75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4" dur="500" fill="hold"/>
                                        <p:tgtEl>
                                          <p:spTgt spid="75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56" dur="5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457" dur="5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458" dur="5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9" dur="5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0" fill="hold">
                            <p:stCondLst>
                              <p:cond delay="40500"/>
                            </p:stCondLst>
                            <p:childTnLst>
                              <p:par>
                                <p:cTn id="461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6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46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46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6" fill="hold">
                            <p:stCondLst>
                              <p:cond delay="41000"/>
                            </p:stCondLst>
                            <p:childTnLst>
                              <p:par>
                                <p:cTn id="467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6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46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2" fill="hold">
                            <p:stCondLst>
                              <p:cond delay="41500"/>
                            </p:stCondLst>
                            <p:childTnLst>
                              <p:par>
                                <p:cTn id="473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4" dur="500"/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5" dur="500"/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7" fill="hold">
                            <p:stCondLst>
                              <p:cond delay="42000"/>
                            </p:stCondLst>
                            <p:childTnLst>
                              <p:par>
                                <p:cTn id="4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0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1" fill="hold">
                            <p:stCondLst>
                              <p:cond delay="42500"/>
                            </p:stCondLst>
                            <p:childTnLst>
                              <p:par>
                                <p:cTn id="482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3" dur="2000" fill="hold"/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4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5" dur="2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6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7" dur="2000" fill="hold"/>
                                        <p:tgtEl>
                                          <p:spTgt spid="66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8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9" dur="20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0" fill="hold">
                            <p:stCondLst>
                              <p:cond delay="44500"/>
                            </p:stCondLst>
                            <p:childTnLst>
                              <p:par>
                                <p:cTn id="49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3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6" dur="500" fill="hold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7" dur="500" fill="hold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8" fill="hold">
                            <p:stCondLst>
                              <p:cond delay="45000"/>
                            </p:stCondLst>
                            <p:childTnLst>
                              <p:par>
                                <p:cTn id="49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1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4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5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6" fill="hold">
                            <p:stCondLst>
                              <p:cond delay="45500"/>
                            </p:stCondLst>
                            <p:childTnLst>
                              <p:par>
                                <p:cTn id="507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08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0" fill="hold">
                            <p:stCondLst>
                              <p:cond delay="46000"/>
                            </p:stCondLst>
                            <p:childTnLst>
                              <p:par>
                                <p:cTn id="511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2" dur="500" fill="hold"/>
                                        <p:tgtEl>
                                          <p:spTgt spid="66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513" dur="500" fill="hold"/>
                                        <p:tgtEl>
                                          <p:spTgt spid="66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514" dur="500" fill="hold"/>
                                        <p:tgtEl>
                                          <p:spTgt spid="66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5" dur="500" fill="hold"/>
                                        <p:tgtEl>
                                          <p:spTgt spid="66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6" fill="hold">
                            <p:stCondLst>
                              <p:cond delay="46500"/>
                            </p:stCondLst>
                            <p:childTnLst>
                              <p:par>
                                <p:cTn id="517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8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519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520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1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2" fill="hold">
                            <p:stCondLst>
                              <p:cond delay="47000"/>
                            </p:stCondLst>
                            <p:childTnLst>
                              <p:par>
                                <p:cTn id="523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4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5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7" fill="hold">
                            <p:stCondLst>
                              <p:cond delay="47500"/>
                            </p:stCondLst>
                            <p:childTnLst>
                              <p:par>
                                <p:cTn id="528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29" dur="500" fill="hold"/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530" dur="500" fill="hold"/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531" dur="500" fill="hold"/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2" dur="500" fill="hold"/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3" fill="hold">
                            <p:stCondLst>
                              <p:cond delay="48000"/>
                            </p:stCondLst>
                            <p:childTnLst>
                              <p:par>
                                <p:cTn id="534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35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536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537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8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9" fill="hold">
                            <p:stCondLst>
                              <p:cond delay="48500"/>
                            </p:stCondLst>
                            <p:childTnLst>
                              <p:par>
                                <p:cTn id="540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1" dur="500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2" dur="500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build="allAtOnce" animBg="1"/>
      <p:bldP spid="64" grpId="1" build="allAtOnce" animBg="1"/>
      <p:bldP spid="66" grpId="0" build="allAtOnce" animBg="1"/>
      <p:bldP spid="66" grpId="1" build="allAtOnce" animBg="1"/>
      <p:bldP spid="75" grpId="0" build="allAtOnce" animBg="1"/>
      <p:bldP spid="75" grpId="1" build="allAtOnce" animBg="1"/>
      <p:bldP spid="76" grpId="0" animBg="1"/>
      <p:bldP spid="76" grpId="1" animBg="1"/>
      <p:bldP spid="77" grpId="0" animBg="1"/>
      <p:bldP spid="77" grpId="1" animBg="1"/>
      <p:bldP spid="80" grpId="0" build="allAtOnce" animBg="1"/>
      <p:bldP spid="80" grpId="1" build="allAtOnce" animBg="1"/>
      <p:bldP spid="81" grpId="0" animBg="1"/>
      <p:bldP spid="81" grpId="1" animBg="1"/>
      <p:bldP spid="86" grpId="0" animBg="1"/>
      <p:bldP spid="87" grpId="0" build="allAtOnce" animBg="1"/>
      <p:bldP spid="87" grpId="1" build="allAtOnce" animBg="1"/>
      <p:bldP spid="88" grpId="0" animBg="1"/>
      <p:bldP spid="88" grpId="1" animBg="1"/>
      <p:bldP spid="90" grpId="0" build="allAtOnce" animBg="1"/>
      <p:bldP spid="90" grpId="1" build="allAtOnce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10" grpId="0" build="allAtOnce" animBg="1"/>
      <p:bldP spid="110" grpId="1" build="allAtOnce" animBg="1"/>
      <p:bldP spid="111" grpId="0" animBg="1"/>
      <p:bldP spid="111" grpId="1" animBg="1"/>
      <p:bldP spid="112" grpId="0" animBg="1"/>
      <p:bldP spid="112" grpId="1" animBg="1"/>
      <p:bldP spid="114" grpId="0" build="allAtOnce" animBg="1"/>
      <p:bldP spid="114" grpId="1" uiExpand="1" build="allAtOnce" animBg="1"/>
      <p:bldP spid="115" grpId="0" animBg="1"/>
      <p:bldP spid="115" grpId="1" animBg="1"/>
      <p:bldP spid="116" grpId="0" animBg="1"/>
      <p:bldP spid="116" grpId="1" animBg="1"/>
      <p:bldP spid="120" grpId="0" animBg="1"/>
      <p:bldP spid="121" grpId="0" build="allAtOnce" animBg="1"/>
      <p:bldP spid="121" grpId="1" build="allAtOnce" animBg="1"/>
      <p:bldP spid="122" grpId="0" animBg="1"/>
      <p:bldP spid="122" grpId="1" animBg="1"/>
      <p:bldP spid="124" grpId="1" build="allAtOnce" animBg="1"/>
      <p:bldP spid="125" grpId="0" uiExpand="1" build="allAtOnce" animBg="1"/>
      <p:bldP spid="125" grpId="1" build="allAtOnce" animBg="1"/>
      <p:bldP spid="126" grpId="0" animBg="1"/>
      <p:bldP spid="12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Растеризация треугольника со сглаживанием 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(1</a:t>
            </a:r>
            <a:r>
              <a:rPr lang="en-US" dirty="0" smtClean="0"/>
              <a:t>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1.3.5 Результат растеризации со сглаживанием</a:t>
            </a:r>
            <a:r>
              <a:rPr lang="en-US" dirty="0" smtClean="0"/>
              <a:t>  [1/2]</a:t>
            </a:r>
            <a:endParaRPr lang="ru-RU" dirty="0"/>
          </a:p>
        </p:txBody>
      </p:sp>
      <p:sp>
        <p:nvSpPr>
          <p:cNvPr id="14" name="Text Box 125"/>
          <p:cNvSpPr txBox="1">
            <a:spLocks noChangeArrowheads="1"/>
          </p:cNvSpPr>
          <p:nvPr/>
        </p:nvSpPr>
        <p:spPr bwMode="auto">
          <a:xfrm>
            <a:off x="2267784" y="242088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Text Box 125"/>
          <p:cNvSpPr txBox="1">
            <a:spLocks noChangeArrowheads="1"/>
          </p:cNvSpPr>
          <p:nvPr/>
        </p:nvSpPr>
        <p:spPr bwMode="auto">
          <a:xfrm>
            <a:off x="1907784" y="278096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16" name="Text Box 125"/>
          <p:cNvSpPr txBox="1">
            <a:spLocks noChangeArrowheads="1"/>
          </p:cNvSpPr>
          <p:nvPr/>
        </p:nvSpPr>
        <p:spPr bwMode="auto">
          <a:xfrm>
            <a:off x="1907744" y="242092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17" name="Text Box 125"/>
          <p:cNvSpPr txBox="1">
            <a:spLocks noChangeArrowheads="1"/>
          </p:cNvSpPr>
          <p:nvPr/>
        </p:nvSpPr>
        <p:spPr bwMode="auto">
          <a:xfrm>
            <a:off x="1187664" y="278096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20" name="Text Box 125"/>
          <p:cNvSpPr txBox="1">
            <a:spLocks noChangeArrowheads="1"/>
          </p:cNvSpPr>
          <p:nvPr/>
        </p:nvSpPr>
        <p:spPr bwMode="auto">
          <a:xfrm>
            <a:off x="827584" y="17008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" name="Text Box 125"/>
          <p:cNvSpPr txBox="1">
            <a:spLocks noChangeArrowheads="1"/>
          </p:cNvSpPr>
          <p:nvPr/>
        </p:nvSpPr>
        <p:spPr bwMode="auto">
          <a:xfrm>
            <a:off x="1547664" y="17008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23" name="Text Box 125"/>
          <p:cNvSpPr txBox="1">
            <a:spLocks noChangeArrowheads="1"/>
          </p:cNvSpPr>
          <p:nvPr/>
        </p:nvSpPr>
        <p:spPr bwMode="auto">
          <a:xfrm>
            <a:off x="1907704" y="17008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25" name="Text Box 125"/>
          <p:cNvSpPr txBox="1">
            <a:spLocks noChangeArrowheads="1"/>
          </p:cNvSpPr>
          <p:nvPr/>
        </p:nvSpPr>
        <p:spPr bwMode="auto">
          <a:xfrm>
            <a:off x="2267744" y="17008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" name="Text Box 125"/>
          <p:cNvSpPr txBox="1">
            <a:spLocks noChangeArrowheads="1"/>
          </p:cNvSpPr>
          <p:nvPr/>
        </p:nvSpPr>
        <p:spPr bwMode="auto">
          <a:xfrm>
            <a:off x="2267784" y="206088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8" name="Text Box 125"/>
          <p:cNvSpPr txBox="1">
            <a:spLocks noChangeArrowheads="1"/>
          </p:cNvSpPr>
          <p:nvPr/>
        </p:nvSpPr>
        <p:spPr bwMode="auto">
          <a:xfrm>
            <a:off x="1547704" y="2780928"/>
            <a:ext cx="360000" cy="3600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9" name="Text Box 125"/>
          <p:cNvSpPr txBox="1">
            <a:spLocks noChangeArrowheads="1"/>
          </p:cNvSpPr>
          <p:nvPr/>
        </p:nvSpPr>
        <p:spPr bwMode="auto">
          <a:xfrm>
            <a:off x="1187664" y="17008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0" name="Text Box 125"/>
          <p:cNvSpPr txBox="1">
            <a:spLocks noChangeArrowheads="1"/>
          </p:cNvSpPr>
          <p:nvPr/>
        </p:nvSpPr>
        <p:spPr bwMode="auto">
          <a:xfrm>
            <a:off x="467584" y="17008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5" name="Text Box 125"/>
          <p:cNvSpPr txBox="1">
            <a:spLocks noChangeArrowheads="1"/>
          </p:cNvSpPr>
          <p:nvPr/>
        </p:nvSpPr>
        <p:spPr bwMode="auto">
          <a:xfrm>
            <a:off x="1547664" y="20608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36" name="Text Box 125"/>
          <p:cNvSpPr txBox="1">
            <a:spLocks noChangeArrowheads="1"/>
          </p:cNvSpPr>
          <p:nvPr/>
        </p:nvSpPr>
        <p:spPr bwMode="auto">
          <a:xfrm>
            <a:off x="1907704" y="20608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39" name="Text Box 125"/>
          <p:cNvSpPr txBox="1">
            <a:spLocks noChangeArrowheads="1"/>
          </p:cNvSpPr>
          <p:nvPr/>
        </p:nvSpPr>
        <p:spPr bwMode="auto">
          <a:xfrm>
            <a:off x="1187664" y="20608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0" name="Text Box 125"/>
          <p:cNvSpPr txBox="1">
            <a:spLocks noChangeArrowheads="1"/>
          </p:cNvSpPr>
          <p:nvPr/>
        </p:nvSpPr>
        <p:spPr bwMode="auto">
          <a:xfrm>
            <a:off x="827624" y="20608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1" name="Text Box 125"/>
          <p:cNvSpPr txBox="1">
            <a:spLocks noChangeArrowheads="1"/>
          </p:cNvSpPr>
          <p:nvPr/>
        </p:nvSpPr>
        <p:spPr bwMode="auto">
          <a:xfrm>
            <a:off x="467584" y="20608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6" name="Text Box 125"/>
          <p:cNvSpPr txBox="1">
            <a:spLocks noChangeArrowheads="1"/>
          </p:cNvSpPr>
          <p:nvPr/>
        </p:nvSpPr>
        <p:spPr bwMode="auto">
          <a:xfrm>
            <a:off x="1547664" y="2420888"/>
            <a:ext cx="360000" cy="3600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" name="Text Box 125"/>
          <p:cNvSpPr txBox="1">
            <a:spLocks noChangeArrowheads="1"/>
          </p:cNvSpPr>
          <p:nvPr/>
        </p:nvSpPr>
        <p:spPr bwMode="auto">
          <a:xfrm>
            <a:off x="467584" y="242088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2" name="Text Box 125"/>
          <p:cNvSpPr txBox="1">
            <a:spLocks noChangeArrowheads="1"/>
          </p:cNvSpPr>
          <p:nvPr/>
        </p:nvSpPr>
        <p:spPr bwMode="auto">
          <a:xfrm>
            <a:off x="827664" y="242088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4" name="Text Box 125"/>
          <p:cNvSpPr txBox="1">
            <a:spLocks noChangeArrowheads="1"/>
          </p:cNvSpPr>
          <p:nvPr/>
        </p:nvSpPr>
        <p:spPr bwMode="auto">
          <a:xfrm>
            <a:off x="467544" y="278092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3" name="Text Box 125"/>
          <p:cNvSpPr txBox="1">
            <a:spLocks noChangeArrowheads="1"/>
          </p:cNvSpPr>
          <p:nvPr/>
        </p:nvSpPr>
        <p:spPr bwMode="auto">
          <a:xfrm>
            <a:off x="827624" y="278092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5" name="Text Box 125"/>
          <p:cNvSpPr txBox="1">
            <a:spLocks noChangeArrowheads="1"/>
          </p:cNvSpPr>
          <p:nvPr/>
        </p:nvSpPr>
        <p:spPr bwMode="auto">
          <a:xfrm>
            <a:off x="467544" y="314096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6" name="Text Box 125"/>
          <p:cNvSpPr txBox="1">
            <a:spLocks noChangeArrowheads="1"/>
          </p:cNvSpPr>
          <p:nvPr/>
        </p:nvSpPr>
        <p:spPr bwMode="auto">
          <a:xfrm>
            <a:off x="827584" y="314096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70" name="Text Box 125"/>
          <p:cNvSpPr txBox="1">
            <a:spLocks noChangeArrowheads="1"/>
          </p:cNvSpPr>
          <p:nvPr/>
        </p:nvSpPr>
        <p:spPr bwMode="auto">
          <a:xfrm>
            <a:off x="1187664" y="3140968"/>
            <a:ext cx="360000" cy="3600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4" name="Text Box 125"/>
          <p:cNvSpPr txBox="1">
            <a:spLocks noChangeArrowheads="1"/>
          </p:cNvSpPr>
          <p:nvPr/>
        </p:nvSpPr>
        <p:spPr bwMode="auto">
          <a:xfrm>
            <a:off x="1547704" y="3140968"/>
            <a:ext cx="360000" cy="3600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6" name="Text Box 125"/>
          <p:cNvSpPr txBox="1">
            <a:spLocks noChangeArrowheads="1"/>
          </p:cNvSpPr>
          <p:nvPr/>
        </p:nvSpPr>
        <p:spPr bwMode="auto">
          <a:xfrm>
            <a:off x="467544" y="35010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0" name="Text Box 125"/>
          <p:cNvSpPr txBox="1">
            <a:spLocks noChangeArrowheads="1"/>
          </p:cNvSpPr>
          <p:nvPr/>
        </p:nvSpPr>
        <p:spPr bwMode="auto">
          <a:xfrm>
            <a:off x="1907704" y="3501008"/>
            <a:ext cx="360000" cy="3600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1" name="Text Box 125"/>
          <p:cNvSpPr txBox="1">
            <a:spLocks noChangeArrowheads="1"/>
          </p:cNvSpPr>
          <p:nvPr/>
        </p:nvSpPr>
        <p:spPr bwMode="auto">
          <a:xfrm>
            <a:off x="2267744" y="35010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4" name="Text Box 125"/>
          <p:cNvSpPr txBox="1">
            <a:spLocks noChangeArrowheads="1"/>
          </p:cNvSpPr>
          <p:nvPr/>
        </p:nvSpPr>
        <p:spPr bwMode="auto">
          <a:xfrm>
            <a:off x="827624" y="35010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85" name="Text Box 125"/>
          <p:cNvSpPr txBox="1">
            <a:spLocks noChangeArrowheads="1"/>
          </p:cNvSpPr>
          <p:nvPr/>
        </p:nvSpPr>
        <p:spPr bwMode="auto">
          <a:xfrm>
            <a:off x="1187664" y="3501008"/>
            <a:ext cx="360000" cy="3600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7" name="Text Box 125"/>
          <p:cNvSpPr txBox="1">
            <a:spLocks noChangeArrowheads="1"/>
          </p:cNvSpPr>
          <p:nvPr/>
        </p:nvSpPr>
        <p:spPr bwMode="auto">
          <a:xfrm>
            <a:off x="467544" y="38610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  <a:endParaRPr lang="ru-RU" sz="2800" dirty="0">
              <a:solidFill>
                <a:schemeClr val="tx1">
                  <a:lumMod val="65000"/>
                  <a:lumOff val="3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8" name="Text Box 125"/>
          <p:cNvSpPr txBox="1">
            <a:spLocks noChangeArrowheads="1"/>
          </p:cNvSpPr>
          <p:nvPr/>
        </p:nvSpPr>
        <p:spPr bwMode="auto">
          <a:xfrm>
            <a:off x="827584" y="38610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  <a:endParaRPr lang="ru-RU" sz="2800" dirty="0">
              <a:solidFill>
                <a:schemeClr val="tx1">
                  <a:lumMod val="65000"/>
                  <a:lumOff val="3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9" name="Text Box 125"/>
          <p:cNvSpPr txBox="1">
            <a:spLocks noChangeArrowheads="1"/>
          </p:cNvSpPr>
          <p:nvPr/>
        </p:nvSpPr>
        <p:spPr bwMode="auto">
          <a:xfrm>
            <a:off x="1187624" y="38610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90" name="Text Box 125"/>
          <p:cNvSpPr txBox="1">
            <a:spLocks noChangeArrowheads="1"/>
          </p:cNvSpPr>
          <p:nvPr/>
        </p:nvSpPr>
        <p:spPr bwMode="auto">
          <a:xfrm>
            <a:off x="1547664" y="38610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91" name="Text Box 125"/>
          <p:cNvSpPr txBox="1">
            <a:spLocks noChangeArrowheads="1"/>
          </p:cNvSpPr>
          <p:nvPr/>
        </p:nvSpPr>
        <p:spPr bwMode="auto">
          <a:xfrm>
            <a:off x="1907704" y="38610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92" name="Text Box 125"/>
          <p:cNvSpPr txBox="1">
            <a:spLocks noChangeArrowheads="1"/>
          </p:cNvSpPr>
          <p:nvPr/>
        </p:nvSpPr>
        <p:spPr bwMode="auto">
          <a:xfrm>
            <a:off x="2267744" y="38610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93" name="Text Box 125"/>
          <p:cNvSpPr txBox="1">
            <a:spLocks noChangeArrowheads="1"/>
          </p:cNvSpPr>
          <p:nvPr/>
        </p:nvSpPr>
        <p:spPr bwMode="auto">
          <a:xfrm>
            <a:off x="1907744" y="3140968"/>
            <a:ext cx="360000" cy="3600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4" name="Text Box 125"/>
          <p:cNvSpPr txBox="1">
            <a:spLocks noChangeArrowheads="1"/>
          </p:cNvSpPr>
          <p:nvPr/>
        </p:nvSpPr>
        <p:spPr bwMode="auto">
          <a:xfrm>
            <a:off x="1187704" y="242092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95" name="Text Box 125"/>
          <p:cNvSpPr txBox="1">
            <a:spLocks noChangeArrowheads="1"/>
          </p:cNvSpPr>
          <p:nvPr/>
        </p:nvSpPr>
        <p:spPr bwMode="auto">
          <a:xfrm>
            <a:off x="2267784" y="350104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sp>
        <p:nvSpPr>
          <p:cNvPr id="96" name="Text Box 125"/>
          <p:cNvSpPr txBox="1">
            <a:spLocks noChangeArrowheads="1"/>
          </p:cNvSpPr>
          <p:nvPr/>
        </p:nvSpPr>
        <p:spPr bwMode="auto">
          <a:xfrm>
            <a:off x="1547704" y="3501008"/>
            <a:ext cx="360000" cy="3600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7" name="Text Box 125"/>
          <p:cNvSpPr txBox="1">
            <a:spLocks noChangeArrowheads="1"/>
          </p:cNvSpPr>
          <p:nvPr/>
        </p:nvSpPr>
        <p:spPr bwMode="auto">
          <a:xfrm>
            <a:off x="2267784" y="278092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sz="1600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8" name="Text Box 125"/>
          <p:cNvSpPr txBox="1">
            <a:spLocks noChangeArrowheads="1"/>
          </p:cNvSpPr>
          <p:nvPr/>
        </p:nvSpPr>
        <p:spPr bwMode="auto">
          <a:xfrm>
            <a:off x="2267784" y="3141008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grpSp>
        <p:nvGrpSpPr>
          <p:cNvPr id="210" name="Группа 209"/>
          <p:cNvGrpSpPr/>
          <p:nvPr/>
        </p:nvGrpSpPr>
        <p:grpSpPr>
          <a:xfrm>
            <a:off x="611560" y="1880808"/>
            <a:ext cx="1872208" cy="2196264"/>
            <a:chOff x="1043608" y="1880808"/>
            <a:chExt cx="1872208" cy="2196264"/>
          </a:xfrm>
        </p:grpSpPr>
        <p:cxnSp>
          <p:nvCxnSpPr>
            <p:cNvPr id="101" name="Прямая соединительная линия 100"/>
            <p:cNvCxnSpPr/>
            <p:nvPr/>
          </p:nvCxnSpPr>
          <p:spPr>
            <a:xfrm flipH="1">
              <a:off x="1043648" y="1880808"/>
              <a:ext cx="1296104" cy="2196264"/>
            </a:xfrm>
            <a:prstGeom prst="line">
              <a:avLst/>
            </a:prstGeom>
            <a:ln w="25400" cap="rnd">
              <a:solidFill>
                <a:srgbClr val="FF0000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Прямая соединительная линия 102"/>
            <p:cNvCxnSpPr/>
            <p:nvPr/>
          </p:nvCxnSpPr>
          <p:spPr>
            <a:xfrm>
              <a:off x="2339712" y="1880808"/>
              <a:ext cx="576104" cy="2124256"/>
            </a:xfrm>
            <a:prstGeom prst="line">
              <a:avLst/>
            </a:prstGeom>
            <a:ln w="25400" cap="rnd">
              <a:solidFill>
                <a:srgbClr val="FF0000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Прямая соединительная линия 104"/>
            <p:cNvCxnSpPr/>
            <p:nvPr/>
          </p:nvCxnSpPr>
          <p:spPr>
            <a:xfrm flipV="1">
              <a:off x="1043608" y="4005064"/>
              <a:ext cx="1872208" cy="72008"/>
            </a:xfrm>
            <a:prstGeom prst="line">
              <a:avLst/>
            </a:prstGeom>
            <a:ln w="25400" cap="rnd">
              <a:solidFill>
                <a:srgbClr val="FF0000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7" name="Группа 216"/>
          <p:cNvGrpSpPr/>
          <p:nvPr/>
        </p:nvGrpSpPr>
        <p:grpSpPr>
          <a:xfrm>
            <a:off x="3779912" y="1196752"/>
            <a:ext cx="2160240" cy="2520240"/>
            <a:chOff x="3347864" y="1700808"/>
            <a:chExt cx="2160240" cy="2520240"/>
          </a:xfrm>
        </p:grpSpPr>
        <p:sp>
          <p:nvSpPr>
            <p:cNvPr id="115" name="Text Box 125"/>
            <p:cNvSpPr txBox="1">
              <a:spLocks noChangeArrowheads="1"/>
            </p:cNvSpPr>
            <p:nvPr/>
          </p:nvSpPr>
          <p:spPr bwMode="auto">
            <a:xfrm>
              <a:off x="5148104" y="242088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16" name="Text Box 125"/>
            <p:cNvSpPr txBox="1">
              <a:spLocks noChangeArrowheads="1"/>
            </p:cNvSpPr>
            <p:nvPr/>
          </p:nvSpPr>
          <p:spPr bwMode="auto">
            <a:xfrm>
              <a:off x="4788104" y="278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17" name="Text Box 125"/>
            <p:cNvSpPr txBox="1">
              <a:spLocks noChangeArrowheads="1"/>
            </p:cNvSpPr>
            <p:nvPr/>
          </p:nvSpPr>
          <p:spPr bwMode="auto">
            <a:xfrm>
              <a:off x="4788064" y="242092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18" name="Text Box 125"/>
            <p:cNvSpPr txBox="1">
              <a:spLocks noChangeArrowheads="1"/>
            </p:cNvSpPr>
            <p:nvPr/>
          </p:nvSpPr>
          <p:spPr bwMode="auto">
            <a:xfrm>
              <a:off x="4067984" y="278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19" name="Text Box 125"/>
            <p:cNvSpPr txBox="1">
              <a:spLocks noChangeArrowheads="1"/>
            </p:cNvSpPr>
            <p:nvPr/>
          </p:nvSpPr>
          <p:spPr bwMode="auto">
            <a:xfrm>
              <a:off x="3707904" y="17008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0" name="Text Box 125"/>
            <p:cNvSpPr txBox="1">
              <a:spLocks noChangeArrowheads="1"/>
            </p:cNvSpPr>
            <p:nvPr/>
          </p:nvSpPr>
          <p:spPr bwMode="auto">
            <a:xfrm>
              <a:off x="4427984" y="17008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1" name="Text Box 125"/>
            <p:cNvSpPr txBox="1">
              <a:spLocks noChangeArrowheads="1"/>
            </p:cNvSpPr>
            <p:nvPr/>
          </p:nvSpPr>
          <p:spPr bwMode="auto">
            <a:xfrm>
              <a:off x="4788024" y="17008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2" name="Text Box 125"/>
            <p:cNvSpPr txBox="1">
              <a:spLocks noChangeArrowheads="1"/>
            </p:cNvSpPr>
            <p:nvPr/>
          </p:nvSpPr>
          <p:spPr bwMode="auto">
            <a:xfrm>
              <a:off x="5148064" y="17008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3" name="Text Box 125"/>
            <p:cNvSpPr txBox="1">
              <a:spLocks noChangeArrowheads="1"/>
            </p:cNvSpPr>
            <p:nvPr/>
          </p:nvSpPr>
          <p:spPr bwMode="auto">
            <a:xfrm>
              <a:off x="5148104" y="206088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4" name="Text Box 125"/>
            <p:cNvSpPr txBox="1">
              <a:spLocks noChangeArrowheads="1"/>
            </p:cNvSpPr>
            <p:nvPr/>
          </p:nvSpPr>
          <p:spPr bwMode="auto">
            <a:xfrm>
              <a:off x="4428024" y="278092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5" name="Text Box 125"/>
            <p:cNvSpPr txBox="1">
              <a:spLocks noChangeArrowheads="1"/>
            </p:cNvSpPr>
            <p:nvPr/>
          </p:nvSpPr>
          <p:spPr bwMode="auto">
            <a:xfrm>
              <a:off x="4067984" y="17008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6" name="Text Box 125"/>
            <p:cNvSpPr txBox="1">
              <a:spLocks noChangeArrowheads="1"/>
            </p:cNvSpPr>
            <p:nvPr/>
          </p:nvSpPr>
          <p:spPr bwMode="auto">
            <a:xfrm>
              <a:off x="3347904" y="17008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7" name="Text Box 125"/>
            <p:cNvSpPr txBox="1">
              <a:spLocks noChangeArrowheads="1"/>
            </p:cNvSpPr>
            <p:nvPr/>
          </p:nvSpPr>
          <p:spPr bwMode="auto">
            <a:xfrm>
              <a:off x="4427984" y="20608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8" name="Text Box 125"/>
            <p:cNvSpPr txBox="1">
              <a:spLocks noChangeArrowheads="1"/>
            </p:cNvSpPr>
            <p:nvPr/>
          </p:nvSpPr>
          <p:spPr bwMode="auto">
            <a:xfrm>
              <a:off x="4788024" y="20608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9" name="Text Box 125"/>
            <p:cNvSpPr txBox="1">
              <a:spLocks noChangeArrowheads="1"/>
            </p:cNvSpPr>
            <p:nvPr/>
          </p:nvSpPr>
          <p:spPr bwMode="auto">
            <a:xfrm>
              <a:off x="4067984" y="206084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30" name="Text Box 125"/>
            <p:cNvSpPr txBox="1">
              <a:spLocks noChangeArrowheads="1"/>
            </p:cNvSpPr>
            <p:nvPr/>
          </p:nvSpPr>
          <p:spPr bwMode="auto">
            <a:xfrm>
              <a:off x="3707944" y="206084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31" name="Text Box 125"/>
            <p:cNvSpPr txBox="1">
              <a:spLocks noChangeArrowheads="1"/>
            </p:cNvSpPr>
            <p:nvPr/>
          </p:nvSpPr>
          <p:spPr bwMode="auto">
            <a:xfrm>
              <a:off x="3347904" y="206084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32" name="Text Box 125"/>
            <p:cNvSpPr txBox="1">
              <a:spLocks noChangeArrowheads="1"/>
            </p:cNvSpPr>
            <p:nvPr/>
          </p:nvSpPr>
          <p:spPr bwMode="auto">
            <a:xfrm>
              <a:off x="4427984" y="242088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33" name="Text Box 125"/>
            <p:cNvSpPr txBox="1">
              <a:spLocks noChangeArrowheads="1"/>
            </p:cNvSpPr>
            <p:nvPr/>
          </p:nvSpPr>
          <p:spPr bwMode="auto">
            <a:xfrm>
              <a:off x="3347904" y="242088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34" name="Text Box 125"/>
            <p:cNvSpPr txBox="1">
              <a:spLocks noChangeArrowheads="1"/>
            </p:cNvSpPr>
            <p:nvPr/>
          </p:nvSpPr>
          <p:spPr bwMode="auto">
            <a:xfrm>
              <a:off x="3707984" y="242088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35" name="Text Box 125"/>
            <p:cNvSpPr txBox="1">
              <a:spLocks noChangeArrowheads="1"/>
            </p:cNvSpPr>
            <p:nvPr/>
          </p:nvSpPr>
          <p:spPr bwMode="auto">
            <a:xfrm>
              <a:off x="3347864" y="278092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36" name="Text Box 125"/>
            <p:cNvSpPr txBox="1">
              <a:spLocks noChangeArrowheads="1"/>
            </p:cNvSpPr>
            <p:nvPr/>
          </p:nvSpPr>
          <p:spPr bwMode="auto">
            <a:xfrm>
              <a:off x="3707944" y="278092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37" name="Text Box 125"/>
            <p:cNvSpPr txBox="1">
              <a:spLocks noChangeArrowheads="1"/>
            </p:cNvSpPr>
            <p:nvPr/>
          </p:nvSpPr>
          <p:spPr bwMode="auto">
            <a:xfrm>
              <a:off x="3347864" y="314096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38" name="Text Box 125"/>
            <p:cNvSpPr txBox="1">
              <a:spLocks noChangeArrowheads="1"/>
            </p:cNvSpPr>
            <p:nvPr/>
          </p:nvSpPr>
          <p:spPr bwMode="auto">
            <a:xfrm>
              <a:off x="370790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39" name="Text Box 125"/>
            <p:cNvSpPr txBox="1">
              <a:spLocks noChangeArrowheads="1"/>
            </p:cNvSpPr>
            <p:nvPr/>
          </p:nvSpPr>
          <p:spPr bwMode="auto">
            <a:xfrm>
              <a:off x="406798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0" name="Text Box 125"/>
            <p:cNvSpPr txBox="1">
              <a:spLocks noChangeArrowheads="1"/>
            </p:cNvSpPr>
            <p:nvPr/>
          </p:nvSpPr>
          <p:spPr bwMode="auto">
            <a:xfrm>
              <a:off x="442802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1" name="Text Box 125"/>
            <p:cNvSpPr txBox="1">
              <a:spLocks noChangeArrowheads="1"/>
            </p:cNvSpPr>
            <p:nvPr/>
          </p:nvSpPr>
          <p:spPr bwMode="auto">
            <a:xfrm>
              <a:off x="334786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2" name="Text Box 125"/>
            <p:cNvSpPr txBox="1">
              <a:spLocks noChangeArrowheads="1"/>
            </p:cNvSpPr>
            <p:nvPr/>
          </p:nvSpPr>
          <p:spPr bwMode="auto">
            <a:xfrm>
              <a:off x="478802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3" name="Text Box 125"/>
            <p:cNvSpPr txBox="1">
              <a:spLocks noChangeArrowheads="1"/>
            </p:cNvSpPr>
            <p:nvPr/>
          </p:nvSpPr>
          <p:spPr bwMode="auto">
            <a:xfrm>
              <a:off x="5148064" y="35010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4" name="Text Box 125"/>
            <p:cNvSpPr txBox="1">
              <a:spLocks noChangeArrowheads="1"/>
            </p:cNvSpPr>
            <p:nvPr/>
          </p:nvSpPr>
          <p:spPr bwMode="auto">
            <a:xfrm>
              <a:off x="370794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5" name="Text Box 125"/>
            <p:cNvSpPr txBox="1">
              <a:spLocks noChangeArrowheads="1"/>
            </p:cNvSpPr>
            <p:nvPr/>
          </p:nvSpPr>
          <p:spPr bwMode="auto">
            <a:xfrm>
              <a:off x="406798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6" name="Text Box 125"/>
            <p:cNvSpPr txBox="1">
              <a:spLocks noChangeArrowheads="1"/>
            </p:cNvSpPr>
            <p:nvPr/>
          </p:nvSpPr>
          <p:spPr bwMode="auto">
            <a:xfrm>
              <a:off x="334786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7" name="Text Box 125"/>
            <p:cNvSpPr txBox="1">
              <a:spLocks noChangeArrowheads="1"/>
            </p:cNvSpPr>
            <p:nvPr/>
          </p:nvSpPr>
          <p:spPr bwMode="auto">
            <a:xfrm>
              <a:off x="370790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8" name="Text Box 125"/>
            <p:cNvSpPr txBox="1">
              <a:spLocks noChangeArrowheads="1"/>
            </p:cNvSpPr>
            <p:nvPr/>
          </p:nvSpPr>
          <p:spPr bwMode="auto">
            <a:xfrm>
              <a:off x="406794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9" name="Text Box 125"/>
            <p:cNvSpPr txBox="1">
              <a:spLocks noChangeArrowheads="1"/>
            </p:cNvSpPr>
            <p:nvPr/>
          </p:nvSpPr>
          <p:spPr bwMode="auto">
            <a:xfrm>
              <a:off x="442798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0" name="Text Box 125"/>
            <p:cNvSpPr txBox="1">
              <a:spLocks noChangeArrowheads="1"/>
            </p:cNvSpPr>
            <p:nvPr/>
          </p:nvSpPr>
          <p:spPr bwMode="auto">
            <a:xfrm>
              <a:off x="478802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1" name="Text Box 125"/>
            <p:cNvSpPr txBox="1">
              <a:spLocks noChangeArrowheads="1"/>
            </p:cNvSpPr>
            <p:nvPr/>
          </p:nvSpPr>
          <p:spPr bwMode="auto">
            <a:xfrm>
              <a:off x="514806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2" name="Text Box 125"/>
            <p:cNvSpPr txBox="1">
              <a:spLocks noChangeArrowheads="1"/>
            </p:cNvSpPr>
            <p:nvPr/>
          </p:nvSpPr>
          <p:spPr bwMode="auto">
            <a:xfrm>
              <a:off x="478806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3" name="Text Box 125"/>
            <p:cNvSpPr txBox="1">
              <a:spLocks noChangeArrowheads="1"/>
            </p:cNvSpPr>
            <p:nvPr/>
          </p:nvSpPr>
          <p:spPr bwMode="auto">
            <a:xfrm>
              <a:off x="4068024" y="242092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4" name="Text Box 125"/>
            <p:cNvSpPr txBox="1">
              <a:spLocks noChangeArrowheads="1"/>
            </p:cNvSpPr>
            <p:nvPr/>
          </p:nvSpPr>
          <p:spPr bwMode="auto">
            <a:xfrm>
              <a:off x="5148104" y="350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5" name="Text Box 125"/>
            <p:cNvSpPr txBox="1">
              <a:spLocks noChangeArrowheads="1"/>
            </p:cNvSpPr>
            <p:nvPr/>
          </p:nvSpPr>
          <p:spPr bwMode="auto">
            <a:xfrm>
              <a:off x="442802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6" name="Text Box 125"/>
            <p:cNvSpPr txBox="1">
              <a:spLocks noChangeArrowheads="1"/>
            </p:cNvSpPr>
            <p:nvPr/>
          </p:nvSpPr>
          <p:spPr bwMode="auto">
            <a:xfrm>
              <a:off x="5148104" y="278092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7" name="Text Box 125"/>
            <p:cNvSpPr txBox="1">
              <a:spLocks noChangeArrowheads="1"/>
            </p:cNvSpPr>
            <p:nvPr/>
          </p:nvSpPr>
          <p:spPr bwMode="auto">
            <a:xfrm>
              <a:off x="5148104" y="314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grpSp>
          <p:nvGrpSpPr>
            <p:cNvPr id="211" name="Группа 210"/>
            <p:cNvGrpSpPr/>
            <p:nvPr/>
          </p:nvGrpSpPr>
          <p:grpSpPr>
            <a:xfrm>
              <a:off x="3491880" y="1880808"/>
              <a:ext cx="1872208" cy="2196264"/>
              <a:chOff x="3491880" y="1880808"/>
              <a:chExt cx="1872208" cy="2196264"/>
            </a:xfrm>
          </p:grpSpPr>
          <p:cxnSp>
            <p:nvCxnSpPr>
              <p:cNvPr id="158" name="Прямая соединительная линия 157"/>
              <p:cNvCxnSpPr>
                <a:stCxn id="120" idx="3"/>
              </p:cNvCxnSpPr>
              <p:nvPr/>
            </p:nvCxnSpPr>
            <p:spPr>
              <a:xfrm flipH="1">
                <a:off x="3491880" y="1880808"/>
                <a:ext cx="1296104" cy="2196264"/>
              </a:xfrm>
              <a:prstGeom prst="line">
                <a:avLst/>
              </a:prstGeom>
              <a:ln w="25400" cap="rnd">
                <a:solidFill>
                  <a:srgbClr val="FF0000"/>
                </a:solidFill>
                <a:prstDash val="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Прямая соединительная линия 158"/>
              <p:cNvCxnSpPr>
                <a:stCxn id="120" idx="3"/>
              </p:cNvCxnSpPr>
              <p:nvPr/>
            </p:nvCxnSpPr>
            <p:spPr>
              <a:xfrm>
                <a:off x="4787984" y="1880808"/>
                <a:ext cx="576104" cy="2124256"/>
              </a:xfrm>
              <a:prstGeom prst="line">
                <a:avLst/>
              </a:prstGeom>
              <a:ln w="25400" cap="rnd">
                <a:solidFill>
                  <a:srgbClr val="FF0000"/>
                </a:solidFill>
                <a:prstDash val="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Прямая соединительная линия 159"/>
              <p:cNvCxnSpPr/>
              <p:nvPr/>
            </p:nvCxnSpPr>
            <p:spPr>
              <a:xfrm flipV="1">
                <a:off x="3491880" y="4005064"/>
                <a:ext cx="1872208" cy="72008"/>
              </a:xfrm>
              <a:prstGeom prst="line">
                <a:avLst/>
              </a:prstGeom>
              <a:ln w="25400" cap="rnd">
                <a:solidFill>
                  <a:srgbClr val="FF0000"/>
                </a:solidFill>
                <a:prstDash val="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8" name="Группа 217"/>
          <p:cNvGrpSpPr/>
          <p:nvPr/>
        </p:nvGrpSpPr>
        <p:grpSpPr>
          <a:xfrm>
            <a:off x="3059832" y="3789040"/>
            <a:ext cx="2160240" cy="2520240"/>
            <a:chOff x="6084168" y="1700808"/>
            <a:chExt cx="2160240" cy="2520240"/>
          </a:xfrm>
        </p:grpSpPr>
        <p:sp>
          <p:nvSpPr>
            <p:cNvPr id="161" name="Text Box 125"/>
            <p:cNvSpPr txBox="1">
              <a:spLocks noChangeArrowheads="1"/>
            </p:cNvSpPr>
            <p:nvPr/>
          </p:nvSpPr>
          <p:spPr bwMode="auto">
            <a:xfrm>
              <a:off x="7884408" y="242088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2" name="Text Box 125"/>
            <p:cNvSpPr txBox="1">
              <a:spLocks noChangeArrowheads="1"/>
            </p:cNvSpPr>
            <p:nvPr/>
          </p:nvSpPr>
          <p:spPr bwMode="auto">
            <a:xfrm>
              <a:off x="7524408" y="2780968"/>
              <a:ext cx="360000" cy="360000"/>
            </a:xfrm>
            <a:prstGeom prst="rect">
              <a:avLst/>
            </a:prstGeom>
            <a:solidFill>
              <a:schemeClr val="tx1">
                <a:alpha val="85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3" name="Text Box 125"/>
            <p:cNvSpPr txBox="1">
              <a:spLocks noChangeArrowheads="1"/>
            </p:cNvSpPr>
            <p:nvPr/>
          </p:nvSpPr>
          <p:spPr bwMode="auto">
            <a:xfrm>
              <a:off x="7524368" y="2420928"/>
              <a:ext cx="360000" cy="360000"/>
            </a:xfrm>
            <a:prstGeom prst="rect">
              <a:avLst/>
            </a:prstGeom>
            <a:solidFill>
              <a:schemeClr val="tx1">
                <a:alpha val="35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4" name="Text Box 125"/>
            <p:cNvSpPr txBox="1">
              <a:spLocks noChangeArrowheads="1"/>
            </p:cNvSpPr>
            <p:nvPr/>
          </p:nvSpPr>
          <p:spPr bwMode="auto">
            <a:xfrm>
              <a:off x="6804288" y="2780968"/>
              <a:ext cx="360000" cy="360000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5" name="Text Box 125"/>
            <p:cNvSpPr txBox="1">
              <a:spLocks noChangeArrowheads="1"/>
            </p:cNvSpPr>
            <p:nvPr/>
          </p:nvSpPr>
          <p:spPr bwMode="auto">
            <a:xfrm>
              <a:off x="6444208" y="17008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6" name="Text Box 125"/>
            <p:cNvSpPr txBox="1">
              <a:spLocks noChangeArrowheads="1"/>
            </p:cNvSpPr>
            <p:nvPr/>
          </p:nvSpPr>
          <p:spPr bwMode="auto">
            <a:xfrm>
              <a:off x="7164288" y="1700808"/>
              <a:ext cx="360000" cy="360000"/>
            </a:xfrm>
            <a:prstGeom prst="rect">
              <a:avLst/>
            </a:prstGeom>
            <a:solidFill>
              <a:schemeClr val="tx1">
                <a:alpha val="10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7" name="Text Box 125"/>
            <p:cNvSpPr txBox="1">
              <a:spLocks noChangeArrowheads="1"/>
            </p:cNvSpPr>
            <p:nvPr/>
          </p:nvSpPr>
          <p:spPr bwMode="auto">
            <a:xfrm>
              <a:off x="7524328" y="1700808"/>
              <a:ext cx="360000" cy="360000"/>
            </a:xfrm>
            <a:prstGeom prst="rect">
              <a:avLst/>
            </a:prstGeom>
            <a:solidFill>
              <a:schemeClr val="tx1">
                <a:alpha val="10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8" name="Text Box 125"/>
            <p:cNvSpPr txBox="1">
              <a:spLocks noChangeArrowheads="1"/>
            </p:cNvSpPr>
            <p:nvPr/>
          </p:nvSpPr>
          <p:spPr bwMode="auto">
            <a:xfrm>
              <a:off x="7884368" y="17008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9" name="Text Box 125"/>
            <p:cNvSpPr txBox="1">
              <a:spLocks noChangeArrowheads="1"/>
            </p:cNvSpPr>
            <p:nvPr/>
          </p:nvSpPr>
          <p:spPr bwMode="auto">
            <a:xfrm>
              <a:off x="7884408" y="206088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70" name="Text Box 125"/>
            <p:cNvSpPr txBox="1">
              <a:spLocks noChangeArrowheads="1"/>
            </p:cNvSpPr>
            <p:nvPr/>
          </p:nvSpPr>
          <p:spPr bwMode="auto">
            <a:xfrm>
              <a:off x="7164328" y="278092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71" name="Text Box 125"/>
            <p:cNvSpPr txBox="1">
              <a:spLocks noChangeArrowheads="1"/>
            </p:cNvSpPr>
            <p:nvPr/>
          </p:nvSpPr>
          <p:spPr bwMode="auto">
            <a:xfrm>
              <a:off x="6804288" y="17008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72" name="Text Box 125"/>
            <p:cNvSpPr txBox="1">
              <a:spLocks noChangeArrowheads="1"/>
            </p:cNvSpPr>
            <p:nvPr/>
          </p:nvSpPr>
          <p:spPr bwMode="auto">
            <a:xfrm>
              <a:off x="6084208" y="17008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73" name="Text Box 125"/>
            <p:cNvSpPr txBox="1">
              <a:spLocks noChangeArrowheads="1"/>
            </p:cNvSpPr>
            <p:nvPr/>
          </p:nvSpPr>
          <p:spPr bwMode="auto">
            <a:xfrm>
              <a:off x="7164288" y="2060848"/>
              <a:ext cx="360000" cy="360000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74" name="Text Box 125"/>
            <p:cNvSpPr txBox="1">
              <a:spLocks noChangeArrowheads="1"/>
            </p:cNvSpPr>
            <p:nvPr/>
          </p:nvSpPr>
          <p:spPr bwMode="auto">
            <a:xfrm>
              <a:off x="7524328" y="2060848"/>
              <a:ext cx="360000" cy="360000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75" name="Text Box 125"/>
            <p:cNvSpPr txBox="1">
              <a:spLocks noChangeArrowheads="1"/>
            </p:cNvSpPr>
            <p:nvPr/>
          </p:nvSpPr>
          <p:spPr bwMode="auto">
            <a:xfrm>
              <a:off x="6804288" y="206084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76" name="Text Box 125"/>
            <p:cNvSpPr txBox="1">
              <a:spLocks noChangeArrowheads="1"/>
            </p:cNvSpPr>
            <p:nvPr/>
          </p:nvSpPr>
          <p:spPr bwMode="auto">
            <a:xfrm>
              <a:off x="6444248" y="206084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77" name="Text Box 125"/>
            <p:cNvSpPr txBox="1">
              <a:spLocks noChangeArrowheads="1"/>
            </p:cNvSpPr>
            <p:nvPr/>
          </p:nvSpPr>
          <p:spPr bwMode="auto">
            <a:xfrm>
              <a:off x="6084208" y="206084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78" name="Text Box 125"/>
            <p:cNvSpPr txBox="1">
              <a:spLocks noChangeArrowheads="1"/>
            </p:cNvSpPr>
            <p:nvPr/>
          </p:nvSpPr>
          <p:spPr bwMode="auto">
            <a:xfrm>
              <a:off x="7164288" y="242088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79" name="Text Box 125"/>
            <p:cNvSpPr txBox="1">
              <a:spLocks noChangeArrowheads="1"/>
            </p:cNvSpPr>
            <p:nvPr/>
          </p:nvSpPr>
          <p:spPr bwMode="auto">
            <a:xfrm>
              <a:off x="6084208" y="242088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0" name="Text Box 125"/>
            <p:cNvSpPr txBox="1">
              <a:spLocks noChangeArrowheads="1"/>
            </p:cNvSpPr>
            <p:nvPr/>
          </p:nvSpPr>
          <p:spPr bwMode="auto">
            <a:xfrm>
              <a:off x="6444288" y="242088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1" name="Text Box 125"/>
            <p:cNvSpPr txBox="1">
              <a:spLocks noChangeArrowheads="1"/>
            </p:cNvSpPr>
            <p:nvPr/>
          </p:nvSpPr>
          <p:spPr bwMode="auto">
            <a:xfrm>
              <a:off x="6084168" y="278092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2" name="Text Box 125"/>
            <p:cNvSpPr txBox="1">
              <a:spLocks noChangeArrowheads="1"/>
            </p:cNvSpPr>
            <p:nvPr/>
          </p:nvSpPr>
          <p:spPr bwMode="auto">
            <a:xfrm>
              <a:off x="6444248" y="278092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3" name="Text Box 125"/>
            <p:cNvSpPr txBox="1">
              <a:spLocks noChangeArrowheads="1"/>
            </p:cNvSpPr>
            <p:nvPr/>
          </p:nvSpPr>
          <p:spPr bwMode="auto">
            <a:xfrm>
              <a:off x="6084168" y="314096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4" name="Text Box 125"/>
            <p:cNvSpPr txBox="1">
              <a:spLocks noChangeArrowheads="1"/>
            </p:cNvSpPr>
            <p:nvPr/>
          </p:nvSpPr>
          <p:spPr bwMode="auto">
            <a:xfrm>
              <a:off x="6444208" y="3140968"/>
              <a:ext cx="360000" cy="360000"/>
            </a:xfrm>
            <a:prstGeom prst="rect">
              <a:avLst/>
            </a:prstGeom>
            <a:solidFill>
              <a:schemeClr val="tx1">
                <a:alpha val="40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5" name="Text Box 125"/>
            <p:cNvSpPr txBox="1">
              <a:spLocks noChangeArrowheads="1"/>
            </p:cNvSpPr>
            <p:nvPr/>
          </p:nvSpPr>
          <p:spPr bwMode="auto">
            <a:xfrm>
              <a:off x="6804288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6" name="Text Box 125"/>
            <p:cNvSpPr txBox="1">
              <a:spLocks noChangeArrowheads="1"/>
            </p:cNvSpPr>
            <p:nvPr/>
          </p:nvSpPr>
          <p:spPr bwMode="auto">
            <a:xfrm>
              <a:off x="7164328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7" name="Text Box 125"/>
            <p:cNvSpPr txBox="1">
              <a:spLocks noChangeArrowheads="1"/>
            </p:cNvSpPr>
            <p:nvPr/>
          </p:nvSpPr>
          <p:spPr bwMode="auto">
            <a:xfrm>
              <a:off x="6084168" y="3501008"/>
              <a:ext cx="360000" cy="360000"/>
            </a:xfrm>
            <a:prstGeom prst="rect">
              <a:avLst/>
            </a:prstGeom>
            <a:solidFill>
              <a:schemeClr val="tx1">
                <a:alpha val="10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8" name="Text Box 125"/>
            <p:cNvSpPr txBox="1">
              <a:spLocks noChangeArrowheads="1"/>
            </p:cNvSpPr>
            <p:nvPr/>
          </p:nvSpPr>
          <p:spPr bwMode="auto">
            <a:xfrm>
              <a:off x="7524328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9" name="Text Box 125"/>
            <p:cNvSpPr txBox="1">
              <a:spLocks noChangeArrowheads="1"/>
            </p:cNvSpPr>
            <p:nvPr/>
          </p:nvSpPr>
          <p:spPr bwMode="auto">
            <a:xfrm>
              <a:off x="7884368" y="35010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0" name="Text Box 125"/>
            <p:cNvSpPr txBox="1">
              <a:spLocks noChangeArrowheads="1"/>
            </p:cNvSpPr>
            <p:nvPr/>
          </p:nvSpPr>
          <p:spPr bwMode="auto">
            <a:xfrm>
              <a:off x="6444248" y="3501008"/>
              <a:ext cx="360000" cy="360000"/>
            </a:xfrm>
            <a:prstGeom prst="rect">
              <a:avLst/>
            </a:prstGeom>
            <a:solidFill>
              <a:schemeClr val="tx1">
                <a:alpha val="90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1" name="Text Box 125"/>
            <p:cNvSpPr txBox="1">
              <a:spLocks noChangeArrowheads="1"/>
            </p:cNvSpPr>
            <p:nvPr/>
          </p:nvSpPr>
          <p:spPr bwMode="auto">
            <a:xfrm>
              <a:off x="6804288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2" name="Text Box 125"/>
            <p:cNvSpPr txBox="1">
              <a:spLocks noChangeArrowheads="1"/>
            </p:cNvSpPr>
            <p:nvPr/>
          </p:nvSpPr>
          <p:spPr bwMode="auto">
            <a:xfrm>
              <a:off x="6084168" y="3861048"/>
              <a:ext cx="360000" cy="360000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3" name="Text Box 125"/>
            <p:cNvSpPr txBox="1">
              <a:spLocks noChangeArrowheads="1"/>
            </p:cNvSpPr>
            <p:nvPr/>
          </p:nvSpPr>
          <p:spPr bwMode="auto">
            <a:xfrm>
              <a:off x="6444208" y="3861048"/>
              <a:ext cx="360000" cy="360000"/>
            </a:xfrm>
            <a:prstGeom prst="rect">
              <a:avLst/>
            </a:prstGeom>
            <a:solidFill>
              <a:schemeClr val="tx1">
                <a:alpha val="55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4" name="Text Box 125"/>
            <p:cNvSpPr txBox="1">
              <a:spLocks noChangeArrowheads="1"/>
            </p:cNvSpPr>
            <p:nvPr/>
          </p:nvSpPr>
          <p:spPr bwMode="auto">
            <a:xfrm>
              <a:off x="6804248" y="3861048"/>
              <a:ext cx="360000" cy="360000"/>
            </a:xfrm>
            <a:prstGeom prst="rect">
              <a:avLst/>
            </a:prstGeom>
            <a:solidFill>
              <a:schemeClr val="tx1">
                <a:alpha val="55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5" name="Text Box 125"/>
            <p:cNvSpPr txBox="1">
              <a:spLocks noChangeArrowheads="1"/>
            </p:cNvSpPr>
            <p:nvPr/>
          </p:nvSpPr>
          <p:spPr bwMode="auto">
            <a:xfrm>
              <a:off x="7164288" y="3861048"/>
              <a:ext cx="360000" cy="36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6" name="Text Box 125"/>
            <p:cNvSpPr txBox="1">
              <a:spLocks noChangeArrowheads="1"/>
            </p:cNvSpPr>
            <p:nvPr/>
          </p:nvSpPr>
          <p:spPr bwMode="auto">
            <a:xfrm>
              <a:off x="7524328" y="3861048"/>
              <a:ext cx="360000" cy="36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7" name="Text Box 125"/>
            <p:cNvSpPr txBox="1">
              <a:spLocks noChangeArrowheads="1"/>
            </p:cNvSpPr>
            <p:nvPr/>
          </p:nvSpPr>
          <p:spPr bwMode="auto">
            <a:xfrm>
              <a:off x="7884368" y="3861048"/>
              <a:ext cx="360000" cy="360000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8" name="Text Box 125"/>
            <p:cNvSpPr txBox="1">
              <a:spLocks noChangeArrowheads="1"/>
            </p:cNvSpPr>
            <p:nvPr/>
          </p:nvSpPr>
          <p:spPr bwMode="auto">
            <a:xfrm>
              <a:off x="7524368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9" name="Text Box 125"/>
            <p:cNvSpPr txBox="1">
              <a:spLocks noChangeArrowheads="1"/>
            </p:cNvSpPr>
            <p:nvPr/>
          </p:nvSpPr>
          <p:spPr bwMode="auto">
            <a:xfrm>
              <a:off x="6804328" y="2420928"/>
              <a:ext cx="360000" cy="360000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00" name="Text Box 125"/>
            <p:cNvSpPr txBox="1">
              <a:spLocks noChangeArrowheads="1"/>
            </p:cNvSpPr>
            <p:nvPr/>
          </p:nvSpPr>
          <p:spPr bwMode="auto">
            <a:xfrm>
              <a:off x="7884408" y="3501048"/>
              <a:ext cx="360000" cy="360000"/>
            </a:xfrm>
            <a:prstGeom prst="rect">
              <a:avLst/>
            </a:prstGeom>
            <a:solidFill>
              <a:schemeClr val="tx1">
                <a:alpha val="30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01" name="Text Box 125"/>
            <p:cNvSpPr txBox="1">
              <a:spLocks noChangeArrowheads="1"/>
            </p:cNvSpPr>
            <p:nvPr/>
          </p:nvSpPr>
          <p:spPr bwMode="auto">
            <a:xfrm>
              <a:off x="7164328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02" name="Text Box 125"/>
            <p:cNvSpPr txBox="1">
              <a:spLocks noChangeArrowheads="1"/>
            </p:cNvSpPr>
            <p:nvPr/>
          </p:nvSpPr>
          <p:spPr bwMode="auto">
            <a:xfrm>
              <a:off x="7884408" y="278092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03" name="Text Box 125"/>
            <p:cNvSpPr txBox="1">
              <a:spLocks noChangeArrowheads="1"/>
            </p:cNvSpPr>
            <p:nvPr/>
          </p:nvSpPr>
          <p:spPr bwMode="auto">
            <a:xfrm>
              <a:off x="7884408" y="3141008"/>
              <a:ext cx="360000" cy="360000"/>
            </a:xfrm>
            <a:prstGeom prst="rect">
              <a:avLst/>
            </a:prstGeom>
            <a:solidFill>
              <a:schemeClr val="tx1">
                <a:alpha val="15000"/>
              </a:schemeClr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grpSp>
          <p:nvGrpSpPr>
            <p:cNvPr id="216" name="Группа 215"/>
            <p:cNvGrpSpPr/>
            <p:nvPr/>
          </p:nvGrpSpPr>
          <p:grpSpPr>
            <a:xfrm>
              <a:off x="6228184" y="1880808"/>
              <a:ext cx="1872208" cy="2196264"/>
              <a:chOff x="6228184" y="1880808"/>
              <a:chExt cx="1872208" cy="2196264"/>
            </a:xfrm>
          </p:grpSpPr>
          <p:cxnSp>
            <p:nvCxnSpPr>
              <p:cNvPr id="204" name="Прямая соединительная линия 203"/>
              <p:cNvCxnSpPr>
                <a:stCxn id="166" idx="3"/>
              </p:cNvCxnSpPr>
              <p:nvPr/>
            </p:nvCxnSpPr>
            <p:spPr>
              <a:xfrm flipH="1">
                <a:off x="6228184" y="1880808"/>
                <a:ext cx="1296104" cy="2196264"/>
              </a:xfrm>
              <a:prstGeom prst="line">
                <a:avLst/>
              </a:prstGeom>
              <a:ln w="25400" cap="rnd">
                <a:solidFill>
                  <a:srgbClr val="FF0000"/>
                </a:solidFill>
                <a:prstDash val="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Прямая соединительная линия 204"/>
              <p:cNvCxnSpPr>
                <a:stCxn id="166" idx="3"/>
              </p:cNvCxnSpPr>
              <p:nvPr/>
            </p:nvCxnSpPr>
            <p:spPr>
              <a:xfrm>
                <a:off x="7524288" y="1880808"/>
                <a:ext cx="576104" cy="2124256"/>
              </a:xfrm>
              <a:prstGeom prst="line">
                <a:avLst/>
              </a:prstGeom>
              <a:ln w="25400" cap="rnd">
                <a:solidFill>
                  <a:srgbClr val="FF0000"/>
                </a:solidFill>
                <a:prstDash val="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Прямая соединительная линия 205"/>
              <p:cNvCxnSpPr/>
              <p:nvPr/>
            </p:nvCxnSpPr>
            <p:spPr>
              <a:xfrm flipV="1">
                <a:off x="6228184" y="4005064"/>
                <a:ext cx="1872208" cy="72008"/>
              </a:xfrm>
              <a:prstGeom prst="line">
                <a:avLst/>
              </a:prstGeom>
              <a:ln w="25400" cap="rnd">
                <a:solidFill>
                  <a:srgbClr val="FF0000"/>
                </a:solidFill>
                <a:prstDash val="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7" name="TextBox 206"/>
          <p:cNvSpPr txBox="1"/>
          <p:nvPr/>
        </p:nvSpPr>
        <p:spPr>
          <a:xfrm>
            <a:off x="395536" y="4293096"/>
            <a:ext cx="254268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Вопрос: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как быть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</a:t>
            </a:r>
            <a:r>
              <a:rPr lang="ru-RU" sz="1400" i="1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граничными пикселями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(которые только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частично попали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внутрь треугольника)?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8" name="TextBox 207"/>
          <p:cNvSpPr txBox="1"/>
          <p:nvPr/>
        </p:nvSpPr>
        <p:spPr>
          <a:xfrm>
            <a:off x="5436096" y="3645024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Вариант 1: закрашивать </a:t>
            </a:r>
            <a:r>
              <a:rPr lang="ru-RU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полностью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или</a:t>
            </a:r>
            <a:r>
              <a:rPr lang="ru-RU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по </a:t>
            </a:r>
            <a:r>
              <a:rPr lang="ru-RU" sz="14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Брезенхему</a:t>
            </a:r>
            <a:endParaRPr lang="ru-RU" sz="1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9" name="TextBox 208"/>
          <p:cNvSpPr txBox="1"/>
          <p:nvPr/>
        </p:nvSpPr>
        <p:spPr>
          <a:xfrm>
            <a:off x="5183924" y="5219947"/>
            <a:ext cx="260359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Вариант 2: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закрашивать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яркостью, зависящей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 площади попадания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64" name="Равнобедренный треугольник 463"/>
          <p:cNvSpPr>
            <a:spLocks noChangeAspect="1"/>
          </p:cNvSpPr>
          <p:nvPr/>
        </p:nvSpPr>
        <p:spPr>
          <a:xfrm rot="21480000">
            <a:off x="8179506" y="4377447"/>
            <a:ext cx="360000" cy="413549"/>
          </a:xfrm>
          <a:prstGeom prst="triangle">
            <a:avLst>
              <a:gd name="adj" fmla="val 7308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515" name="Группа 514"/>
          <p:cNvGrpSpPr/>
          <p:nvPr/>
        </p:nvGrpSpPr>
        <p:grpSpPr>
          <a:xfrm>
            <a:off x="6516216" y="1196752"/>
            <a:ext cx="2160240" cy="2520240"/>
            <a:chOff x="3347864" y="1700808"/>
            <a:chExt cx="2160240" cy="2520240"/>
          </a:xfrm>
        </p:grpSpPr>
        <p:sp>
          <p:nvSpPr>
            <p:cNvPr id="516" name="Text Box 125"/>
            <p:cNvSpPr txBox="1">
              <a:spLocks noChangeArrowheads="1"/>
            </p:cNvSpPr>
            <p:nvPr/>
          </p:nvSpPr>
          <p:spPr bwMode="auto">
            <a:xfrm>
              <a:off x="5148104" y="242088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17" name="Text Box 125"/>
            <p:cNvSpPr txBox="1">
              <a:spLocks noChangeArrowheads="1"/>
            </p:cNvSpPr>
            <p:nvPr/>
          </p:nvSpPr>
          <p:spPr bwMode="auto">
            <a:xfrm>
              <a:off x="4788104" y="278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18" name="Text Box 125"/>
            <p:cNvSpPr txBox="1">
              <a:spLocks noChangeArrowheads="1"/>
            </p:cNvSpPr>
            <p:nvPr/>
          </p:nvSpPr>
          <p:spPr bwMode="auto">
            <a:xfrm>
              <a:off x="4788064" y="242092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19" name="Text Box 125"/>
            <p:cNvSpPr txBox="1">
              <a:spLocks noChangeArrowheads="1"/>
            </p:cNvSpPr>
            <p:nvPr/>
          </p:nvSpPr>
          <p:spPr bwMode="auto">
            <a:xfrm>
              <a:off x="4067984" y="278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20" name="Text Box 125"/>
            <p:cNvSpPr txBox="1">
              <a:spLocks noChangeArrowheads="1"/>
            </p:cNvSpPr>
            <p:nvPr/>
          </p:nvSpPr>
          <p:spPr bwMode="auto">
            <a:xfrm>
              <a:off x="3707904" y="17008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21" name="Text Box 125"/>
            <p:cNvSpPr txBox="1">
              <a:spLocks noChangeArrowheads="1"/>
            </p:cNvSpPr>
            <p:nvPr/>
          </p:nvSpPr>
          <p:spPr bwMode="auto">
            <a:xfrm>
              <a:off x="4427984" y="17008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22" name="Text Box 125"/>
            <p:cNvSpPr txBox="1">
              <a:spLocks noChangeArrowheads="1"/>
            </p:cNvSpPr>
            <p:nvPr/>
          </p:nvSpPr>
          <p:spPr bwMode="auto">
            <a:xfrm>
              <a:off x="4788024" y="17008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23" name="Text Box 125"/>
            <p:cNvSpPr txBox="1">
              <a:spLocks noChangeArrowheads="1"/>
            </p:cNvSpPr>
            <p:nvPr/>
          </p:nvSpPr>
          <p:spPr bwMode="auto">
            <a:xfrm>
              <a:off x="5148064" y="17008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24" name="Text Box 125"/>
            <p:cNvSpPr txBox="1">
              <a:spLocks noChangeArrowheads="1"/>
            </p:cNvSpPr>
            <p:nvPr/>
          </p:nvSpPr>
          <p:spPr bwMode="auto">
            <a:xfrm>
              <a:off x="5148104" y="206088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25" name="Text Box 125"/>
            <p:cNvSpPr txBox="1">
              <a:spLocks noChangeArrowheads="1"/>
            </p:cNvSpPr>
            <p:nvPr/>
          </p:nvSpPr>
          <p:spPr bwMode="auto">
            <a:xfrm>
              <a:off x="4428024" y="278092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26" name="Text Box 125"/>
            <p:cNvSpPr txBox="1">
              <a:spLocks noChangeArrowheads="1"/>
            </p:cNvSpPr>
            <p:nvPr/>
          </p:nvSpPr>
          <p:spPr bwMode="auto">
            <a:xfrm>
              <a:off x="4067984" y="17008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27" name="Text Box 125"/>
            <p:cNvSpPr txBox="1">
              <a:spLocks noChangeArrowheads="1"/>
            </p:cNvSpPr>
            <p:nvPr/>
          </p:nvSpPr>
          <p:spPr bwMode="auto">
            <a:xfrm>
              <a:off x="3347904" y="17008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28" name="Text Box 125"/>
            <p:cNvSpPr txBox="1">
              <a:spLocks noChangeArrowheads="1"/>
            </p:cNvSpPr>
            <p:nvPr/>
          </p:nvSpPr>
          <p:spPr bwMode="auto">
            <a:xfrm>
              <a:off x="4427984" y="20608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29" name="Text Box 125"/>
            <p:cNvSpPr txBox="1">
              <a:spLocks noChangeArrowheads="1"/>
            </p:cNvSpPr>
            <p:nvPr/>
          </p:nvSpPr>
          <p:spPr bwMode="auto">
            <a:xfrm>
              <a:off x="4788024" y="20608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0" name="Text Box 125"/>
            <p:cNvSpPr txBox="1">
              <a:spLocks noChangeArrowheads="1"/>
            </p:cNvSpPr>
            <p:nvPr/>
          </p:nvSpPr>
          <p:spPr bwMode="auto">
            <a:xfrm>
              <a:off x="4067984" y="206084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1" name="Text Box 125"/>
            <p:cNvSpPr txBox="1">
              <a:spLocks noChangeArrowheads="1"/>
            </p:cNvSpPr>
            <p:nvPr/>
          </p:nvSpPr>
          <p:spPr bwMode="auto">
            <a:xfrm>
              <a:off x="3707944" y="206084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2" name="Text Box 125"/>
            <p:cNvSpPr txBox="1">
              <a:spLocks noChangeArrowheads="1"/>
            </p:cNvSpPr>
            <p:nvPr/>
          </p:nvSpPr>
          <p:spPr bwMode="auto">
            <a:xfrm>
              <a:off x="3347904" y="206084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3" name="Text Box 125"/>
            <p:cNvSpPr txBox="1">
              <a:spLocks noChangeArrowheads="1"/>
            </p:cNvSpPr>
            <p:nvPr/>
          </p:nvSpPr>
          <p:spPr bwMode="auto">
            <a:xfrm>
              <a:off x="4427984" y="242088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4" name="Text Box 125"/>
            <p:cNvSpPr txBox="1">
              <a:spLocks noChangeArrowheads="1"/>
            </p:cNvSpPr>
            <p:nvPr/>
          </p:nvSpPr>
          <p:spPr bwMode="auto">
            <a:xfrm>
              <a:off x="3347904" y="242088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5" name="Text Box 125"/>
            <p:cNvSpPr txBox="1">
              <a:spLocks noChangeArrowheads="1"/>
            </p:cNvSpPr>
            <p:nvPr/>
          </p:nvSpPr>
          <p:spPr bwMode="auto">
            <a:xfrm>
              <a:off x="3707984" y="242088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6" name="Text Box 125"/>
            <p:cNvSpPr txBox="1">
              <a:spLocks noChangeArrowheads="1"/>
            </p:cNvSpPr>
            <p:nvPr/>
          </p:nvSpPr>
          <p:spPr bwMode="auto">
            <a:xfrm>
              <a:off x="3347864" y="278092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7" name="Text Box 125"/>
            <p:cNvSpPr txBox="1">
              <a:spLocks noChangeArrowheads="1"/>
            </p:cNvSpPr>
            <p:nvPr/>
          </p:nvSpPr>
          <p:spPr bwMode="auto">
            <a:xfrm>
              <a:off x="3707944" y="278092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8" name="Text Box 125"/>
            <p:cNvSpPr txBox="1">
              <a:spLocks noChangeArrowheads="1"/>
            </p:cNvSpPr>
            <p:nvPr/>
          </p:nvSpPr>
          <p:spPr bwMode="auto">
            <a:xfrm>
              <a:off x="3347864" y="314096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9" name="Text Box 125"/>
            <p:cNvSpPr txBox="1">
              <a:spLocks noChangeArrowheads="1"/>
            </p:cNvSpPr>
            <p:nvPr/>
          </p:nvSpPr>
          <p:spPr bwMode="auto">
            <a:xfrm>
              <a:off x="370790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40" name="Text Box 125"/>
            <p:cNvSpPr txBox="1">
              <a:spLocks noChangeArrowheads="1"/>
            </p:cNvSpPr>
            <p:nvPr/>
          </p:nvSpPr>
          <p:spPr bwMode="auto">
            <a:xfrm>
              <a:off x="406798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41" name="Text Box 125"/>
            <p:cNvSpPr txBox="1">
              <a:spLocks noChangeArrowheads="1"/>
            </p:cNvSpPr>
            <p:nvPr/>
          </p:nvSpPr>
          <p:spPr bwMode="auto">
            <a:xfrm>
              <a:off x="442802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42" name="Text Box 125"/>
            <p:cNvSpPr txBox="1">
              <a:spLocks noChangeArrowheads="1"/>
            </p:cNvSpPr>
            <p:nvPr/>
          </p:nvSpPr>
          <p:spPr bwMode="auto">
            <a:xfrm>
              <a:off x="3347864" y="35010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43" name="Text Box 125"/>
            <p:cNvSpPr txBox="1">
              <a:spLocks noChangeArrowheads="1"/>
            </p:cNvSpPr>
            <p:nvPr/>
          </p:nvSpPr>
          <p:spPr bwMode="auto">
            <a:xfrm>
              <a:off x="478802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44" name="Text Box 125"/>
            <p:cNvSpPr txBox="1">
              <a:spLocks noChangeArrowheads="1"/>
            </p:cNvSpPr>
            <p:nvPr/>
          </p:nvSpPr>
          <p:spPr bwMode="auto">
            <a:xfrm>
              <a:off x="5148064" y="350100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45" name="Text Box 125"/>
            <p:cNvSpPr txBox="1">
              <a:spLocks noChangeArrowheads="1"/>
            </p:cNvSpPr>
            <p:nvPr/>
          </p:nvSpPr>
          <p:spPr bwMode="auto">
            <a:xfrm>
              <a:off x="370794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46" name="Text Box 125"/>
            <p:cNvSpPr txBox="1">
              <a:spLocks noChangeArrowheads="1"/>
            </p:cNvSpPr>
            <p:nvPr/>
          </p:nvSpPr>
          <p:spPr bwMode="auto">
            <a:xfrm>
              <a:off x="406798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47" name="Text Box 125"/>
            <p:cNvSpPr txBox="1">
              <a:spLocks noChangeArrowheads="1"/>
            </p:cNvSpPr>
            <p:nvPr/>
          </p:nvSpPr>
          <p:spPr bwMode="auto">
            <a:xfrm>
              <a:off x="334786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48" name="Text Box 125"/>
            <p:cNvSpPr txBox="1">
              <a:spLocks noChangeArrowheads="1"/>
            </p:cNvSpPr>
            <p:nvPr/>
          </p:nvSpPr>
          <p:spPr bwMode="auto">
            <a:xfrm>
              <a:off x="370790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49" name="Text Box 125"/>
            <p:cNvSpPr txBox="1">
              <a:spLocks noChangeArrowheads="1"/>
            </p:cNvSpPr>
            <p:nvPr/>
          </p:nvSpPr>
          <p:spPr bwMode="auto">
            <a:xfrm>
              <a:off x="406794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50" name="Text Box 125"/>
            <p:cNvSpPr txBox="1">
              <a:spLocks noChangeArrowheads="1"/>
            </p:cNvSpPr>
            <p:nvPr/>
          </p:nvSpPr>
          <p:spPr bwMode="auto">
            <a:xfrm>
              <a:off x="442798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51" name="Text Box 125"/>
            <p:cNvSpPr txBox="1">
              <a:spLocks noChangeArrowheads="1"/>
            </p:cNvSpPr>
            <p:nvPr/>
          </p:nvSpPr>
          <p:spPr bwMode="auto">
            <a:xfrm>
              <a:off x="478802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52" name="Text Box 125"/>
            <p:cNvSpPr txBox="1">
              <a:spLocks noChangeArrowheads="1"/>
            </p:cNvSpPr>
            <p:nvPr/>
          </p:nvSpPr>
          <p:spPr bwMode="auto">
            <a:xfrm>
              <a:off x="514806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53" name="Text Box 125"/>
            <p:cNvSpPr txBox="1">
              <a:spLocks noChangeArrowheads="1"/>
            </p:cNvSpPr>
            <p:nvPr/>
          </p:nvSpPr>
          <p:spPr bwMode="auto">
            <a:xfrm>
              <a:off x="478806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54" name="Text Box 125"/>
            <p:cNvSpPr txBox="1">
              <a:spLocks noChangeArrowheads="1"/>
            </p:cNvSpPr>
            <p:nvPr/>
          </p:nvSpPr>
          <p:spPr bwMode="auto">
            <a:xfrm>
              <a:off x="4068024" y="242092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55" name="Text Box 125"/>
            <p:cNvSpPr txBox="1">
              <a:spLocks noChangeArrowheads="1"/>
            </p:cNvSpPr>
            <p:nvPr/>
          </p:nvSpPr>
          <p:spPr bwMode="auto">
            <a:xfrm>
              <a:off x="5148104" y="350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56" name="Text Box 125"/>
            <p:cNvSpPr txBox="1">
              <a:spLocks noChangeArrowheads="1"/>
            </p:cNvSpPr>
            <p:nvPr/>
          </p:nvSpPr>
          <p:spPr bwMode="auto">
            <a:xfrm>
              <a:off x="442802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57" name="Text Box 125"/>
            <p:cNvSpPr txBox="1">
              <a:spLocks noChangeArrowheads="1"/>
            </p:cNvSpPr>
            <p:nvPr/>
          </p:nvSpPr>
          <p:spPr bwMode="auto">
            <a:xfrm>
              <a:off x="5148104" y="2780928"/>
              <a:ext cx="360000" cy="360000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58" name="Text Box 125"/>
            <p:cNvSpPr txBox="1">
              <a:spLocks noChangeArrowheads="1"/>
            </p:cNvSpPr>
            <p:nvPr/>
          </p:nvSpPr>
          <p:spPr bwMode="auto">
            <a:xfrm>
              <a:off x="5148104" y="314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grpSp>
          <p:nvGrpSpPr>
            <p:cNvPr id="559" name="Группа 210"/>
            <p:cNvGrpSpPr/>
            <p:nvPr/>
          </p:nvGrpSpPr>
          <p:grpSpPr>
            <a:xfrm>
              <a:off x="3491880" y="1880808"/>
              <a:ext cx="1872208" cy="2196264"/>
              <a:chOff x="3491880" y="1880808"/>
              <a:chExt cx="1872208" cy="2196264"/>
            </a:xfrm>
          </p:grpSpPr>
          <p:cxnSp>
            <p:nvCxnSpPr>
              <p:cNvPr id="560" name="Прямая соединительная линия 559"/>
              <p:cNvCxnSpPr>
                <a:stCxn id="521" idx="3"/>
              </p:cNvCxnSpPr>
              <p:nvPr/>
            </p:nvCxnSpPr>
            <p:spPr>
              <a:xfrm flipH="1">
                <a:off x="3491880" y="1880808"/>
                <a:ext cx="1296104" cy="2196264"/>
              </a:xfrm>
              <a:prstGeom prst="line">
                <a:avLst/>
              </a:prstGeom>
              <a:ln w="25400" cap="rnd">
                <a:solidFill>
                  <a:srgbClr val="FF0000"/>
                </a:solidFill>
                <a:prstDash val="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1" name="Прямая соединительная линия 560"/>
              <p:cNvCxnSpPr>
                <a:stCxn id="521" idx="3"/>
              </p:cNvCxnSpPr>
              <p:nvPr/>
            </p:nvCxnSpPr>
            <p:spPr>
              <a:xfrm>
                <a:off x="4787984" y="1880808"/>
                <a:ext cx="576104" cy="2124256"/>
              </a:xfrm>
              <a:prstGeom prst="line">
                <a:avLst/>
              </a:prstGeom>
              <a:ln w="25400" cap="rnd">
                <a:solidFill>
                  <a:srgbClr val="FF0000"/>
                </a:solidFill>
                <a:prstDash val="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2" name="Прямая соединительная линия 561"/>
              <p:cNvCxnSpPr/>
              <p:nvPr/>
            </p:nvCxnSpPr>
            <p:spPr>
              <a:xfrm flipV="1">
                <a:off x="3491880" y="4005064"/>
                <a:ext cx="1872208" cy="72008"/>
              </a:xfrm>
              <a:prstGeom prst="line">
                <a:avLst/>
              </a:prstGeom>
              <a:ln w="25400" cap="rnd">
                <a:solidFill>
                  <a:srgbClr val="FF0000"/>
                </a:solidFill>
                <a:prstDash val="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63" name="Группа 562"/>
          <p:cNvGrpSpPr>
            <a:grpSpLocks noChangeAspect="1"/>
          </p:cNvGrpSpPr>
          <p:nvPr/>
        </p:nvGrpSpPr>
        <p:grpSpPr>
          <a:xfrm>
            <a:off x="8172400" y="4869160"/>
            <a:ext cx="360000" cy="419993"/>
            <a:chOff x="3347864" y="1700808"/>
            <a:chExt cx="2160240" cy="2520240"/>
          </a:xfrm>
        </p:grpSpPr>
        <p:sp>
          <p:nvSpPr>
            <p:cNvPr id="564" name="Text Box 125"/>
            <p:cNvSpPr txBox="1">
              <a:spLocks noChangeArrowheads="1"/>
            </p:cNvSpPr>
            <p:nvPr/>
          </p:nvSpPr>
          <p:spPr bwMode="auto">
            <a:xfrm>
              <a:off x="4788104" y="278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65" name="Text Box 125"/>
            <p:cNvSpPr txBox="1">
              <a:spLocks noChangeArrowheads="1"/>
            </p:cNvSpPr>
            <p:nvPr/>
          </p:nvSpPr>
          <p:spPr bwMode="auto">
            <a:xfrm>
              <a:off x="4788064" y="242092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66" name="Text Box 125"/>
            <p:cNvSpPr txBox="1">
              <a:spLocks noChangeArrowheads="1"/>
            </p:cNvSpPr>
            <p:nvPr/>
          </p:nvSpPr>
          <p:spPr bwMode="auto">
            <a:xfrm>
              <a:off x="4067984" y="278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67" name="Text Box 125"/>
            <p:cNvSpPr txBox="1">
              <a:spLocks noChangeArrowheads="1"/>
            </p:cNvSpPr>
            <p:nvPr/>
          </p:nvSpPr>
          <p:spPr bwMode="auto">
            <a:xfrm>
              <a:off x="4427984" y="17008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68" name="Text Box 125"/>
            <p:cNvSpPr txBox="1">
              <a:spLocks noChangeArrowheads="1"/>
            </p:cNvSpPr>
            <p:nvPr/>
          </p:nvSpPr>
          <p:spPr bwMode="auto">
            <a:xfrm>
              <a:off x="4788024" y="17008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69" name="Text Box 125"/>
            <p:cNvSpPr txBox="1">
              <a:spLocks noChangeArrowheads="1"/>
            </p:cNvSpPr>
            <p:nvPr/>
          </p:nvSpPr>
          <p:spPr bwMode="auto">
            <a:xfrm>
              <a:off x="4428024" y="278092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70" name="Text Box 125"/>
            <p:cNvSpPr txBox="1">
              <a:spLocks noChangeArrowheads="1"/>
            </p:cNvSpPr>
            <p:nvPr/>
          </p:nvSpPr>
          <p:spPr bwMode="auto">
            <a:xfrm>
              <a:off x="4427984" y="20608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71" name="Text Box 125"/>
            <p:cNvSpPr txBox="1">
              <a:spLocks noChangeArrowheads="1"/>
            </p:cNvSpPr>
            <p:nvPr/>
          </p:nvSpPr>
          <p:spPr bwMode="auto">
            <a:xfrm>
              <a:off x="4788024" y="20608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72" name="Text Box 125"/>
            <p:cNvSpPr txBox="1">
              <a:spLocks noChangeArrowheads="1"/>
            </p:cNvSpPr>
            <p:nvPr/>
          </p:nvSpPr>
          <p:spPr bwMode="auto">
            <a:xfrm>
              <a:off x="4427984" y="242088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73" name="Text Box 125"/>
            <p:cNvSpPr txBox="1">
              <a:spLocks noChangeArrowheads="1"/>
            </p:cNvSpPr>
            <p:nvPr/>
          </p:nvSpPr>
          <p:spPr bwMode="auto">
            <a:xfrm>
              <a:off x="370790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74" name="Text Box 125"/>
            <p:cNvSpPr txBox="1">
              <a:spLocks noChangeArrowheads="1"/>
            </p:cNvSpPr>
            <p:nvPr/>
          </p:nvSpPr>
          <p:spPr bwMode="auto">
            <a:xfrm>
              <a:off x="406798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75" name="Text Box 125"/>
            <p:cNvSpPr txBox="1">
              <a:spLocks noChangeArrowheads="1"/>
            </p:cNvSpPr>
            <p:nvPr/>
          </p:nvSpPr>
          <p:spPr bwMode="auto">
            <a:xfrm>
              <a:off x="442802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76" name="Text Box 125"/>
            <p:cNvSpPr txBox="1">
              <a:spLocks noChangeArrowheads="1"/>
            </p:cNvSpPr>
            <p:nvPr/>
          </p:nvSpPr>
          <p:spPr bwMode="auto">
            <a:xfrm>
              <a:off x="334786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77" name="Text Box 125"/>
            <p:cNvSpPr txBox="1">
              <a:spLocks noChangeArrowheads="1"/>
            </p:cNvSpPr>
            <p:nvPr/>
          </p:nvSpPr>
          <p:spPr bwMode="auto">
            <a:xfrm>
              <a:off x="478802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79" name="Text Box 125"/>
            <p:cNvSpPr txBox="1">
              <a:spLocks noChangeArrowheads="1"/>
            </p:cNvSpPr>
            <p:nvPr/>
          </p:nvSpPr>
          <p:spPr bwMode="auto">
            <a:xfrm>
              <a:off x="370794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0" name="Text Box 125"/>
            <p:cNvSpPr txBox="1">
              <a:spLocks noChangeArrowheads="1"/>
            </p:cNvSpPr>
            <p:nvPr/>
          </p:nvSpPr>
          <p:spPr bwMode="auto">
            <a:xfrm>
              <a:off x="406798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1" name="Text Box 125"/>
            <p:cNvSpPr txBox="1">
              <a:spLocks noChangeArrowheads="1"/>
            </p:cNvSpPr>
            <p:nvPr/>
          </p:nvSpPr>
          <p:spPr bwMode="auto">
            <a:xfrm>
              <a:off x="334786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2" name="Text Box 125"/>
            <p:cNvSpPr txBox="1">
              <a:spLocks noChangeArrowheads="1"/>
            </p:cNvSpPr>
            <p:nvPr/>
          </p:nvSpPr>
          <p:spPr bwMode="auto">
            <a:xfrm>
              <a:off x="370790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3" name="Text Box 125"/>
            <p:cNvSpPr txBox="1">
              <a:spLocks noChangeArrowheads="1"/>
            </p:cNvSpPr>
            <p:nvPr/>
          </p:nvSpPr>
          <p:spPr bwMode="auto">
            <a:xfrm>
              <a:off x="406794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4" name="Text Box 125"/>
            <p:cNvSpPr txBox="1">
              <a:spLocks noChangeArrowheads="1"/>
            </p:cNvSpPr>
            <p:nvPr/>
          </p:nvSpPr>
          <p:spPr bwMode="auto">
            <a:xfrm>
              <a:off x="442798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5" name="Text Box 125"/>
            <p:cNvSpPr txBox="1">
              <a:spLocks noChangeArrowheads="1"/>
            </p:cNvSpPr>
            <p:nvPr/>
          </p:nvSpPr>
          <p:spPr bwMode="auto">
            <a:xfrm>
              <a:off x="478802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6" name="Text Box 125"/>
            <p:cNvSpPr txBox="1">
              <a:spLocks noChangeArrowheads="1"/>
            </p:cNvSpPr>
            <p:nvPr/>
          </p:nvSpPr>
          <p:spPr bwMode="auto">
            <a:xfrm>
              <a:off x="514806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7" name="Text Box 125"/>
            <p:cNvSpPr txBox="1">
              <a:spLocks noChangeArrowheads="1"/>
            </p:cNvSpPr>
            <p:nvPr/>
          </p:nvSpPr>
          <p:spPr bwMode="auto">
            <a:xfrm>
              <a:off x="478806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8" name="Text Box 125"/>
            <p:cNvSpPr txBox="1">
              <a:spLocks noChangeArrowheads="1"/>
            </p:cNvSpPr>
            <p:nvPr/>
          </p:nvSpPr>
          <p:spPr bwMode="auto">
            <a:xfrm>
              <a:off x="4068024" y="242092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9" name="Text Box 125"/>
            <p:cNvSpPr txBox="1">
              <a:spLocks noChangeArrowheads="1"/>
            </p:cNvSpPr>
            <p:nvPr/>
          </p:nvSpPr>
          <p:spPr bwMode="auto">
            <a:xfrm>
              <a:off x="5148104" y="350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90" name="Text Box 125"/>
            <p:cNvSpPr txBox="1">
              <a:spLocks noChangeArrowheads="1"/>
            </p:cNvSpPr>
            <p:nvPr/>
          </p:nvSpPr>
          <p:spPr bwMode="auto">
            <a:xfrm>
              <a:off x="442802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91" name="Text Box 125"/>
            <p:cNvSpPr txBox="1">
              <a:spLocks noChangeArrowheads="1"/>
            </p:cNvSpPr>
            <p:nvPr/>
          </p:nvSpPr>
          <p:spPr bwMode="auto">
            <a:xfrm>
              <a:off x="5148104" y="314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592" name="Группа 591"/>
          <p:cNvGrpSpPr>
            <a:grpSpLocks noChangeAspect="1"/>
          </p:cNvGrpSpPr>
          <p:nvPr/>
        </p:nvGrpSpPr>
        <p:grpSpPr>
          <a:xfrm>
            <a:off x="8172400" y="5877272"/>
            <a:ext cx="360000" cy="419993"/>
            <a:chOff x="6084168" y="1700808"/>
            <a:chExt cx="2160240" cy="2520240"/>
          </a:xfrm>
        </p:grpSpPr>
        <p:sp>
          <p:nvSpPr>
            <p:cNvPr id="593" name="Text Box 125"/>
            <p:cNvSpPr txBox="1">
              <a:spLocks noChangeArrowheads="1"/>
            </p:cNvSpPr>
            <p:nvPr/>
          </p:nvSpPr>
          <p:spPr bwMode="auto">
            <a:xfrm>
              <a:off x="7524408" y="2780968"/>
              <a:ext cx="360000" cy="360000"/>
            </a:xfrm>
            <a:prstGeom prst="rect">
              <a:avLst/>
            </a:prstGeom>
            <a:solidFill>
              <a:schemeClr val="tx1">
                <a:alpha val="8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94" name="Text Box 125"/>
            <p:cNvSpPr txBox="1">
              <a:spLocks noChangeArrowheads="1"/>
            </p:cNvSpPr>
            <p:nvPr/>
          </p:nvSpPr>
          <p:spPr bwMode="auto">
            <a:xfrm>
              <a:off x="7524368" y="2420928"/>
              <a:ext cx="360000" cy="360000"/>
            </a:xfrm>
            <a:prstGeom prst="rect">
              <a:avLst/>
            </a:prstGeom>
            <a:solidFill>
              <a:schemeClr val="tx1">
                <a:alpha val="3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95" name="Text Box 125"/>
            <p:cNvSpPr txBox="1">
              <a:spLocks noChangeArrowheads="1"/>
            </p:cNvSpPr>
            <p:nvPr/>
          </p:nvSpPr>
          <p:spPr bwMode="auto">
            <a:xfrm>
              <a:off x="6804288" y="2780968"/>
              <a:ext cx="360000" cy="360000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96" name="Text Box 125"/>
            <p:cNvSpPr txBox="1">
              <a:spLocks noChangeArrowheads="1"/>
            </p:cNvSpPr>
            <p:nvPr/>
          </p:nvSpPr>
          <p:spPr bwMode="auto">
            <a:xfrm>
              <a:off x="7164288" y="1700808"/>
              <a:ext cx="360000" cy="360000"/>
            </a:xfrm>
            <a:prstGeom prst="rect">
              <a:avLst/>
            </a:prstGeom>
            <a:solidFill>
              <a:schemeClr val="tx1">
                <a:alpha val="1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97" name="Text Box 125"/>
            <p:cNvSpPr txBox="1">
              <a:spLocks noChangeArrowheads="1"/>
            </p:cNvSpPr>
            <p:nvPr/>
          </p:nvSpPr>
          <p:spPr bwMode="auto">
            <a:xfrm>
              <a:off x="7524328" y="1700808"/>
              <a:ext cx="360000" cy="360000"/>
            </a:xfrm>
            <a:prstGeom prst="rect">
              <a:avLst/>
            </a:prstGeom>
            <a:solidFill>
              <a:schemeClr val="tx1">
                <a:alpha val="1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98" name="Text Box 125"/>
            <p:cNvSpPr txBox="1">
              <a:spLocks noChangeArrowheads="1"/>
            </p:cNvSpPr>
            <p:nvPr/>
          </p:nvSpPr>
          <p:spPr bwMode="auto">
            <a:xfrm>
              <a:off x="7164328" y="278092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99" name="Text Box 125"/>
            <p:cNvSpPr txBox="1">
              <a:spLocks noChangeArrowheads="1"/>
            </p:cNvSpPr>
            <p:nvPr/>
          </p:nvSpPr>
          <p:spPr bwMode="auto">
            <a:xfrm>
              <a:off x="7164288" y="2060848"/>
              <a:ext cx="360000" cy="360000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00" name="Text Box 125"/>
            <p:cNvSpPr txBox="1">
              <a:spLocks noChangeArrowheads="1"/>
            </p:cNvSpPr>
            <p:nvPr/>
          </p:nvSpPr>
          <p:spPr bwMode="auto">
            <a:xfrm>
              <a:off x="7524328" y="2060848"/>
              <a:ext cx="360000" cy="360000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01" name="Text Box 125"/>
            <p:cNvSpPr txBox="1">
              <a:spLocks noChangeArrowheads="1"/>
            </p:cNvSpPr>
            <p:nvPr/>
          </p:nvSpPr>
          <p:spPr bwMode="auto">
            <a:xfrm>
              <a:off x="7164288" y="242088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02" name="Text Box 125"/>
            <p:cNvSpPr txBox="1">
              <a:spLocks noChangeArrowheads="1"/>
            </p:cNvSpPr>
            <p:nvPr/>
          </p:nvSpPr>
          <p:spPr bwMode="auto">
            <a:xfrm>
              <a:off x="6444208" y="3140968"/>
              <a:ext cx="360000" cy="360000"/>
            </a:xfrm>
            <a:prstGeom prst="rect">
              <a:avLst/>
            </a:prstGeom>
            <a:solidFill>
              <a:schemeClr val="tx1">
                <a:alpha val="4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03" name="Text Box 125"/>
            <p:cNvSpPr txBox="1">
              <a:spLocks noChangeArrowheads="1"/>
            </p:cNvSpPr>
            <p:nvPr/>
          </p:nvSpPr>
          <p:spPr bwMode="auto">
            <a:xfrm>
              <a:off x="6804288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04" name="Text Box 125"/>
            <p:cNvSpPr txBox="1">
              <a:spLocks noChangeArrowheads="1"/>
            </p:cNvSpPr>
            <p:nvPr/>
          </p:nvSpPr>
          <p:spPr bwMode="auto">
            <a:xfrm>
              <a:off x="7164328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05" name="Text Box 125"/>
            <p:cNvSpPr txBox="1">
              <a:spLocks noChangeArrowheads="1"/>
            </p:cNvSpPr>
            <p:nvPr/>
          </p:nvSpPr>
          <p:spPr bwMode="auto">
            <a:xfrm>
              <a:off x="6084168" y="3501008"/>
              <a:ext cx="360000" cy="360000"/>
            </a:xfrm>
            <a:prstGeom prst="rect">
              <a:avLst/>
            </a:prstGeom>
            <a:solidFill>
              <a:schemeClr val="tx1">
                <a:alpha val="1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06" name="Text Box 125"/>
            <p:cNvSpPr txBox="1">
              <a:spLocks noChangeArrowheads="1"/>
            </p:cNvSpPr>
            <p:nvPr/>
          </p:nvSpPr>
          <p:spPr bwMode="auto">
            <a:xfrm>
              <a:off x="7524328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08" name="Text Box 125"/>
            <p:cNvSpPr txBox="1">
              <a:spLocks noChangeArrowheads="1"/>
            </p:cNvSpPr>
            <p:nvPr/>
          </p:nvSpPr>
          <p:spPr bwMode="auto">
            <a:xfrm>
              <a:off x="6444248" y="3501008"/>
              <a:ext cx="360000" cy="360000"/>
            </a:xfrm>
            <a:prstGeom prst="rect">
              <a:avLst/>
            </a:prstGeom>
            <a:solidFill>
              <a:schemeClr val="tx1">
                <a:alpha val="9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09" name="Text Box 125"/>
            <p:cNvSpPr txBox="1">
              <a:spLocks noChangeArrowheads="1"/>
            </p:cNvSpPr>
            <p:nvPr/>
          </p:nvSpPr>
          <p:spPr bwMode="auto">
            <a:xfrm>
              <a:off x="6804288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10" name="Text Box 125"/>
            <p:cNvSpPr txBox="1">
              <a:spLocks noChangeArrowheads="1"/>
            </p:cNvSpPr>
            <p:nvPr/>
          </p:nvSpPr>
          <p:spPr bwMode="auto">
            <a:xfrm>
              <a:off x="6084168" y="3861048"/>
              <a:ext cx="360000" cy="360000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11" name="Text Box 125"/>
            <p:cNvSpPr txBox="1">
              <a:spLocks noChangeArrowheads="1"/>
            </p:cNvSpPr>
            <p:nvPr/>
          </p:nvSpPr>
          <p:spPr bwMode="auto">
            <a:xfrm>
              <a:off x="6444208" y="3861048"/>
              <a:ext cx="360000" cy="360000"/>
            </a:xfrm>
            <a:prstGeom prst="rect">
              <a:avLst/>
            </a:prstGeom>
            <a:solidFill>
              <a:schemeClr val="tx1">
                <a:alpha val="5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12" name="Text Box 125"/>
            <p:cNvSpPr txBox="1">
              <a:spLocks noChangeArrowheads="1"/>
            </p:cNvSpPr>
            <p:nvPr/>
          </p:nvSpPr>
          <p:spPr bwMode="auto">
            <a:xfrm>
              <a:off x="6804248" y="3861048"/>
              <a:ext cx="360000" cy="360000"/>
            </a:xfrm>
            <a:prstGeom prst="rect">
              <a:avLst/>
            </a:prstGeom>
            <a:solidFill>
              <a:schemeClr val="tx1">
                <a:alpha val="5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13" name="Text Box 125"/>
            <p:cNvSpPr txBox="1">
              <a:spLocks noChangeArrowheads="1"/>
            </p:cNvSpPr>
            <p:nvPr/>
          </p:nvSpPr>
          <p:spPr bwMode="auto">
            <a:xfrm>
              <a:off x="7164288" y="3861048"/>
              <a:ext cx="360000" cy="36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14" name="Text Box 125"/>
            <p:cNvSpPr txBox="1">
              <a:spLocks noChangeArrowheads="1"/>
            </p:cNvSpPr>
            <p:nvPr/>
          </p:nvSpPr>
          <p:spPr bwMode="auto">
            <a:xfrm>
              <a:off x="7524328" y="3861048"/>
              <a:ext cx="360000" cy="36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15" name="Text Box 125"/>
            <p:cNvSpPr txBox="1">
              <a:spLocks noChangeArrowheads="1"/>
            </p:cNvSpPr>
            <p:nvPr/>
          </p:nvSpPr>
          <p:spPr bwMode="auto">
            <a:xfrm>
              <a:off x="7884368" y="3861050"/>
              <a:ext cx="359998" cy="359998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16" name="Text Box 125"/>
            <p:cNvSpPr txBox="1">
              <a:spLocks noChangeArrowheads="1"/>
            </p:cNvSpPr>
            <p:nvPr/>
          </p:nvSpPr>
          <p:spPr bwMode="auto">
            <a:xfrm>
              <a:off x="7524368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17" name="Text Box 125"/>
            <p:cNvSpPr txBox="1">
              <a:spLocks noChangeArrowheads="1"/>
            </p:cNvSpPr>
            <p:nvPr/>
          </p:nvSpPr>
          <p:spPr bwMode="auto">
            <a:xfrm>
              <a:off x="6804328" y="2420928"/>
              <a:ext cx="360000" cy="360000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18" name="Text Box 125"/>
            <p:cNvSpPr txBox="1">
              <a:spLocks noChangeArrowheads="1"/>
            </p:cNvSpPr>
            <p:nvPr/>
          </p:nvSpPr>
          <p:spPr bwMode="auto">
            <a:xfrm>
              <a:off x="7884408" y="3501048"/>
              <a:ext cx="360000" cy="360000"/>
            </a:xfrm>
            <a:prstGeom prst="rect">
              <a:avLst/>
            </a:prstGeom>
            <a:solidFill>
              <a:schemeClr val="tx1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19" name="Text Box 125"/>
            <p:cNvSpPr txBox="1">
              <a:spLocks noChangeArrowheads="1"/>
            </p:cNvSpPr>
            <p:nvPr/>
          </p:nvSpPr>
          <p:spPr bwMode="auto">
            <a:xfrm>
              <a:off x="7164328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20" name="Text Box 125"/>
            <p:cNvSpPr txBox="1">
              <a:spLocks noChangeArrowheads="1"/>
            </p:cNvSpPr>
            <p:nvPr/>
          </p:nvSpPr>
          <p:spPr bwMode="auto">
            <a:xfrm>
              <a:off x="7884408" y="3141008"/>
              <a:ext cx="360000" cy="360000"/>
            </a:xfrm>
            <a:prstGeom prst="rect">
              <a:avLst/>
            </a:prstGeom>
            <a:solidFill>
              <a:schemeClr val="tx1">
                <a:alpha val="1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621" name="Группа 620"/>
          <p:cNvGrpSpPr>
            <a:grpSpLocks noChangeAspect="1"/>
          </p:cNvGrpSpPr>
          <p:nvPr/>
        </p:nvGrpSpPr>
        <p:grpSpPr>
          <a:xfrm>
            <a:off x="8172400" y="5373216"/>
            <a:ext cx="360000" cy="419993"/>
            <a:chOff x="3347864" y="1700808"/>
            <a:chExt cx="2160240" cy="2520240"/>
          </a:xfrm>
        </p:grpSpPr>
        <p:sp>
          <p:nvSpPr>
            <p:cNvPr id="622" name="Text Box 125"/>
            <p:cNvSpPr txBox="1">
              <a:spLocks noChangeArrowheads="1"/>
            </p:cNvSpPr>
            <p:nvPr/>
          </p:nvSpPr>
          <p:spPr bwMode="auto">
            <a:xfrm>
              <a:off x="4788104" y="278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23" name="Text Box 125"/>
            <p:cNvSpPr txBox="1">
              <a:spLocks noChangeArrowheads="1"/>
            </p:cNvSpPr>
            <p:nvPr/>
          </p:nvSpPr>
          <p:spPr bwMode="auto">
            <a:xfrm>
              <a:off x="4788064" y="242092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24" name="Text Box 125"/>
            <p:cNvSpPr txBox="1">
              <a:spLocks noChangeArrowheads="1"/>
            </p:cNvSpPr>
            <p:nvPr/>
          </p:nvSpPr>
          <p:spPr bwMode="auto">
            <a:xfrm>
              <a:off x="4067984" y="278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25" name="Text Box 125"/>
            <p:cNvSpPr txBox="1">
              <a:spLocks noChangeArrowheads="1"/>
            </p:cNvSpPr>
            <p:nvPr/>
          </p:nvSpPr>
          <p:spPr bwMode="auto">
            <a:xfrm>
              <a:off x="4427984" y="17008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26" name="Text Box 125"/>
            <p:cNvSpPr txBox="1">
              <a:spLocks noChangeArrowheads="1"/>
            </p:cNvSpPr>
            <p:nvPr/>
          </p:nvSpPr>
          <p:spPr bwMode="auto">
            <a:xfrm>
              <a:off x="4428024" y="278092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27" name="Text Box 125"/>
            <p:cNvSpPr txBox="1">
              <a:spLocks noChangeArrowheads="1"/>
            </p:cNvSpPr>
            <p:nvPr/>
          </p:nvSpPr>
          <p:spPr bwMode="auto">
            <a:xfrm>
              <a:off x="4427984" y="20608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28" name="Text Box 125"/>
            <p:cNvSpPr txBox="1">
              <a:spLocks noChangeArrowheads="1"/>
            </p:cNvSpPr>
            <p:nvPr/>
          </p:nvSpPr>
          <p:spPr bwMode="auto">
            <a:xfrm>
              <a:off x="4788024" y="20608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29" name="Text Box 125"/>
            <p:cNvSpPr txBox="1">
              <a:spLocks noChangeArrowheads="1"/>
            </p:cNvSpPr>
            <p:nvPr/>
          </p:nvSpPr>
          <p:spPr bwMode="auto">
            <a:xfrm>
              <a:off x="4427984" y="242088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30" name="Text Box 125"/>
            <p:cNvSpPr txBox="1">
              <a:spLocks noChangeArrowheads="1"/>
            </p:cNvSpPr>
            <p:nvPr/>
          </p:nvSpPr>
          <p:spPr bwMode="auto">
            <a:xfrm>
              <a:off x="370790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31" name="Text Box 125"/>
            <p:cNvSpPr txBox="1">
              <a:spLocks noChangeArrowheads="1"/>
            </p:cNvSpPr>
            <p:nvPr/>
          </p:nvSpPr>
          <p:spPr bwMode="auto">
            <a:xfrm>
              <a:off x="406798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32" name="Text Box 125"/>
            <p:cNvSpPr txBox="1">
              <a:spLocks noChangeArrowheads="1"/>
            </p:cNvSpPr>
            <p:nvPr/>
          </p:nvSpPr>
          <p:spPr bwMode="auto">
            <a:xfrm>
              <a:off x="442802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33" name="Text Box 125"/>
            <p:cNvSpPr txBox="1">
              <a:spLocks noChangeArrowheads="1"/>
            </p:cNvSpPr>
            <p:nvPr/>
          </p:nvSpPr>
          <p:spPr bwMode="auto">
            <a:xfrm>
              <a:off x="478802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35" name="Text Box 125"/>
            <p:cNvSpPr txBox="1">
              <a:spLocks noChangeArrowheads="1"/>
            </p:cNvSpPr>
            <p:nvPr/>
          </p:nvSpPr>
          <p:spPr bwMode="auto">
            <a:xfrm>
              <a:off x="370794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36" name="Text Box 125"/>
            <p:cNvSpPr txBox="1">
              <a:spLocks noChangeArrowheads="1"/>
            </p:cNvSpPr>
            <p:nvPr/>
          </p:nvSpPr>
          <p:spPr bwMode="auto">
            <a:xfrm>
              <a:off x="406798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37" name="Text Box 125"/>
            <p:cNvSpPr txBox="1">
              <a:spLocks noChangeArrowheads="1"/>
            </p:cNvSpPr>
            <p:nvPr/>
          </p:nvSpPr>
          <p:spPr bwMode="auto">
            <a:xfrm>
              <a:off x="334786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38" name="Text Box 125"/>
            <p:cNvSpPr txBox="1">
              <a:spLocks noChangeArrowheads="1"/>
            </p:cNvSpPr>
            <p:nvPr/>
          </p:nvSpPr>
          <p:spPr bwMode="auto">
            <a:xfrm>
              <a:off x="370790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39" name="Text Box 125"/>
            <p:cNvSpPr txBox="1">
              <a:spLocks noChangeArrowheads="1"/>
            </p:cNvSpPr>
            <p:nvPr/>
          </p:nvSpPr>
          <p:spPr bwMode="auto">
            <a:xfrm>
              <a:off x="406794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40" name="Text Box 125"/>
            <p:cNvSpPr txBox="1">
              <a:spLocks noChangeArrowheads="1"/>
            </p:cNvSpPr>
            <p:nvPr/>
          </p:nvSpPr>
          <p:spPr bwMode="auto">
            <a:xfrm>
              <a:off x="442798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41" name="Text Box 125"/>
            <p:cNvSpPr txBox="1">
              <a:spLocks noChangeArrowheads="1"/>
            </p:cNvSpPr>
            <p:nvPr/>
          </p:nvSpPr>
          <p:spPr bwMode="auto">
            <a:xfrm>
              <a:off x="478802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42" name="Text Box 125"/>
            <p:cNvSpPr txBox="1">
              <a:spLocks noChangeArrowheads="1"/>
            </p:cNvSpPr>
            <p:nvPr/>
          </p:nvSpPr>
          <p:spPr bwMode="auto">
            <a:xfrm>
              <a:off x="5148064" y="386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43" name="Text Box 125"/>
            <p:cNvSpPr txBox="1">
              <a:spLocks noChangeArrowheads="1"/>
            </p:cNvSpPr>
            <p:nvPr/>
          </p:nvSpPr>
          <p:spPr bwMode="auto">
            <a:xfrm>
              <a:off x="4788064" y="314096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44" name="Text Box 125"/>
            <p:cNvSpPr txBox="1">
              <a:spLocks noChangeArrowheads="1"/>
            </p:cNvSpPr>
            <p:nvPr/>
          </p:nvSpPr>
          <p:spPr bwMode="auto">
            <a:xfrm>
              <a:off x="4068024" y="242092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45" name="Text Box 125"/>
            <p:cNvSpPr txBox="1">
              <a:spLocks noChangeArrowheads="1"/>
            </p:cNvSpPr>
            <p:nvPr/>
          </p:nvSpPr>
          <p:spPr bwMode="auto">
            <a:xfrm>
              <a:off x="5148104" y="350104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46" name="Text Box 125"/>
            <p:cNvSpPr txBox="1">
              <a:spLocks noChangeArrowheads="1"/>
            </p:cNvSpPr>
            <p:nvPr/>
          </p:nvSpPr>
          <p:spPr bwMode="auto">
            <a:xfrm>
              <a:off x="4428024" y="350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47" name="Text Box 125"/>
            <p:cNvSpPr txBox="1">
              <a:spLocks noChangeArrowheads="1"/>
            </p:cNvSpPr>
            <p:nvPr/>
          </p:nvSpPr>
          <p:spPr bwMode="auto">
            <a:xfrm>
              <a:off x="5148104" y="3141008"/>
              <a:ext cx="360000" cy="360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0">
              <a:noAutofit/>
            </a:bodyPr>
            <a:lstStyle/>
            <a:p>
              <a:pPr algn="ctr"/>
              <a:endParaRPr lang="ru-RU" sz="1600" dirty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32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9" dur="8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0" dur="8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8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800"/>
                            </p:stCondLst>
                            <p:childTnLst>
                              <p:par>
                                <p:cTn id="7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3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4" dur="80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5" dur="80"/>
                                        <p:tgtEl>
                                          <p:spTgt spid="2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80"/>
                                        <p:tgtEl>
                                          <p:spTgt spid="2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320"/>
                            </p:stCondLst>
                            <p:childTnLst>
                              <p:par>
                                <p:cTn id="8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4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0" dur="5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5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" grpId="0"/>
      <p:bldP spid="208" grpId="0"/>
      <p:bldP spid="209" grpId="0"/>
      <p:bldP spid="46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Растеризация буквы</a:t>
            </a:r>
            <a:r>
              <a:rPr lang="en-US" dirty="0" smtClean="0"/>
              <a:t> S</a:t>
            </a:r>
            <a:r>
              <a:rPr lang="ru-RU" dirty="0" smtClean="0"/>
              <a:t> со сглаживанием 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(1</a:t>
            </a:r>
            <a:r>
              <a:rPr lang="en-US" dirty="0" smtClean="0"/>
              <a:t>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1.3.5 Результат растеризации со сглаживанием</a:t>
            </a:r>
            <a:r>
              <a:rPr lang="en-US" dirty="0" smtClean="0"/>
              <a:t> [2/2]</a:t>
            </a:r>
            <a:endParaRPr lang="ru-RU" dirty="0"/>
          </a:p>
        </p:txBody>
      </p:sp>
      <p:sp>
        <p:nvSpPr>
          <p:cNvPr id="121" name="TextBox 120"/>
          <p:cNvSpPr txBox="1"/>
          <p:nvPr/>
        </p:nvSpPr>
        <p:spPr>
          <a:xfrm>
            <a:off x="6300192" y="2996952"/>
            <a:ext cx="360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CC00"/>
                </a:solidFill>
                <a:latin typeface="+mn-lt"/>
              </a:rPr>
              <a:t>S</a:t>
            </a:r>
            <a:endParaRPr lang="ru-RU" sz="3600" dirty="0">
              <a:solidFill>
                <a:srgbClr val="00CC00"/>
              </a:solidFill>
              <a:latin typeface="+mn-lt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1835696" y="2996952"/>
            <a:ext cx="360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+mn-lt"/>
              </a:rPr>
              <a:t>S</a:t>
            </a:r>
            <a:endParaRPr lang="ru-RU" sz="3600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22"/>
                                        </p:tgtEl>
                                      </p:cBhvr>
                                      <p:by x="1200000" y="1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22222E-6 L -0.03542 -0.07847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" y="-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4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to="12" calcmode="lin" valueType="num">
                                      <p:cBhvr override="childStyle">
                                        <p:cTn id="15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  <p:bldP spid="121" grpId="1"/>
      <p:bldP spid="121" grpId="2"/>
      <p:bldP spid="1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Требования к растеризации отрезка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(1</a:t>
            </a:r>
            <a:r>
              <a:rPr lang="en-US" dirty="0" smtClean="0"/>
              <a:t>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1.3.1 Требования к алгоритмам растеризации отрезка </a:t>
            </a:r>
          </a:p>
        </p:txBody>
      </p:sp>
      <p:graphicFrame>
        <p:nvGraphicFramePr>
          <p:cNvPr id="25" name="Group 43"/>
          <p:cNvGraphicFramePr>
            <a:graphicFrameLocks/>
          </p:cNvGraphicFramePr>
          <p:nvPr/>
        </p:nvGraphicFramePr>
        <p:xfrm>
          <a:off x="539750" y="1227003"/>
          <a:ext cx="8064500" cy="2723198"/>
        </p:xfrm>
        <a:graphic>
          <a:graphicData uri="http://schemas.openxmlformats.org/drawingml/2006/table">
            <a:tbl>
              <a:tblPr/>
              <a:tblGrid>
                <a:gridCol w="3312170"/>
                <a:gridCol w="4752330"/>
              </a:tblGrid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Требования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Факт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8477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Концы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должны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находиться в заданных точках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Концы попадают только в пиксели (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неоднозначность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3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Отрезки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должны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выглядеть как прямые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Только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для вертикального и горизонтального случаев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80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Яркость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не должна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меняться вдоль отрезка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Расстояние до пикселей в каждой точке отрезка различно, т.е. яркость -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непостоянна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7" name="Picture 31" descr="Рисунок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2413" y="4005064"/>
            <a:ext cx="864076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1. Простейший алгоритм ЦДА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(1</a:t>
            </a:r>
            <a:r>
              <a:rPr lang="en-US" dirty="0" smtClean="0"/>
              <a:t>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1.3.2 Алгоритмы растеризации отрезка  [1/3]</a:t>
            </a:r>
            <a:endParaRPr lang="ru-RU" dirty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23850" y="1268760"/>
            <a:ext cx="849630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dirty="0" smtClean="0"/>
              <a:t>DDA </a:t>
            </a:r>
            <a:r>
              <a:rPr lang="ru-RU" dirty="0"/>
              <a:t>– </a:t>
            </a:r>
            <a:r>
              <a:rPr lang="en-US" sz="1600" dirty="0" smtClean="0"/>
              <a:t>Digital</a:t>
            </a:r>
            <a:r>
              <a:rPr lang="ru-RU" sz="1600" dirty="0" smtClean="0"/>
              <a:t> </a:t>
            </a:r>
            <a:r>
              <a:rPr lang="en-US" sz="1600" dirty="0" smtClean="0"/>
              <a:t>Differential</a:t>
            </a:r>
            <a:r>
              <a:rPr lang="ru-RU" sz="1600" dirty="0" smtClean="0"/>
              <a:t> </a:t>
            </a:r>
            <a:r>
              <a:rPr lang="en-US" sz="1600" dirty="0" smtClean="0"/>
              <a:t>Analyzer</a:t>
            </a:r>
            <a:r>
              <a:rPr lang="ru-RU" sz="1600" dirty="0" smtClean="0"/>
              <a:t> (Цифровой Дифференциальный Анализатор</a:t>
            </a:r>
            <a:r>
              <a:rPr lang="ru-RU" sz="1600" dirty="0"/>
              <a:t>)</a:t>
            </a:r>
          </a:p>
          <a:p>
            <a:pPr algn="ctr"/>
            <a:r>
              <a:rPr lang="ru-RU" sz="1600" i="1" dirty="0" smtClean="0"/>
              <a:t>вычислительное </a:t>
            </a:r>
            <a:r>
              <a:rPr lang="ru-RU" sz="1600" i="1" dirty="0"/>
              <a:t>устройство, применявшееся ранее для генерации </a:t>
            </a:r>
            <a:r>
              <a:rPr lang="ru-RU" sz="1600" i="1" dirty="0" smtClean="0"/>
              <a:t>векторов</a:t>
            </a:r>
            <a:endParaRPr lang="en-US" sz="1600" i="1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3491880" y="2204864"/>
            <a:ext cx="48244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sz="1600" dirty="0"/>
              <a:t>начало отрезка (вещественное и пиксельное)</a:t>
            </a:r>
            <a:endParaRPr lang="en-US" sz="1600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3491880" y="3068960"/>
            <a:ext cx="48244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sz="1600" dirty="0"/>
              <a:t>конец отрезка (вещественное и пиксельное)</a:t>
            </a:r>
            <a:endParaRPr lang="en-US" sz="1600" dirty="0"/>
          </a:p>
        </p:txBody>
      </p:sp>
      <p:graphicFrame>
        <p:nvGraphicFramePr>
          <p:cNvPr id="12" name="Object 46"/>
          <p:cNvGraphicFramePr>
            <a:graphicFrameLocks noChangeAspect="1"/>
          </p:cNvGraphicFramePr>
          <p:nvPr/>
        </p:nvGraphicFramePr>
        <p:xfrm>
          <a:off x="330200" y="4077072"/>
          <a:ext cx="3594100" cy="412750"/>
        </p:xfrm>
        <a:graphic>
          <a:graphicData uri="http://schemas.openxmlformats.org/presentationml/2006/ole">
            <p:oleObj spid="_x0000_s18436" name="Equation" r:id="rId4" imgW="2209680" imgH="253800" progId="Equation.DSMT4">
              <p:embed/>
            </p:oleObj>
          </a:graphicData>
        </a:graphic>
      </p:graphicFrame>
      <p:graphicFrame>
        <p:nvGraphicFramePr>
          <p:cNvPr id="13" name="Object 49"/>
          <p:cNvGraphicFramePr>
            <a:graphicFrameLocks noChangeAspect="1"/>
          </p:cNvGraphicFramePr>
          <p:nvPr/>
        </p:nvGraphicFramePr>
        <p:xfrm>
          <a:off x="430213" y="4556497"/>
          <a:ext cx="1693862" cy="1444625"/>
        </p:xfrm>
        <a:graphic>
          <a:graphicData uri="http://schemas.openxmlformats.org/presentationml/2006/ole">
            <p:oleObj spid="_x0000_s18437" name="Equation" r:id="rId5" imgW="1041120" imgH="888840" progId="Equation.DSMT4">
              <p:embed/>
            </p:oleObj>
          </a:graphicData>
        </a:graphic>
      </p:graphicFrame>
      <p:graphicFrame>
        <p:nvGraphicFramePr>
          <p:cNvPr id="14" name="Object 50"/>
          <p:cNvGraphicFramePr>
            <a:graphicFrameLocks noChangeAspect="1"/>
          </p:cNvGraphicFramePr>
          <p:nvPr/>
        </p:nvGraphicFramePr>
        <p:xfrm>
          <a:off x="4716463" y="4365104"/>
          <a:ext cx="3552825" cy="1238250"/>
        </p:xfrm>
        <a:graphic>
          <a:graphicData uri="http://schemas.openxmlformats.org/presentationml/2006/ole">
            <p:oleObj spid="_x0000_s18438" name="Equation" r:id="rId6" imgW="2184120" imgH="761760" progId="Equation.DSMT4">
              <p:embed/>
            </p:oleObj>
          </a:graphicData>
        </a:graphic>
      </p:graphicFrame>
      <p:graphicFrame>
        <p:nvGraphicFramePr>
          <p:cNvPr id="18440" name="Object 35"/>
          <p:cNvGraphicFramePr>
            <a:graphicFrameLocks noChangeAspect="1"/>
          </p:cNvGraphicFramePr>
          <p:nvPr/>
        </p:nvGraphicFramePr>
        <p:xfrm>
          <a:off x="467544" y="2917949"/>
          <a:ext cx="2851150" cy="727075"/>
        </p:xfrm>
        <a:graphic>
          <a:graphicData uri="http://schemas.openxmlformats.org/presentationml/2006/ole">
            <p:oleObj spid="_x0000_s18440" name="Equation" r:id="rId7" imgW="1892160" imgH="482400" progId="Equation.DSMT4">
              <p:embed/>
            </p:oleObj>
          </a:graphicData>
        </a:graphic>
      </p:graphicFrame>
      <p:graphicFrame>
        <p:nvGraphicFramePr>
          <p:cNvPr id="18441" name="Object 35"/>
          <p:cNvGraphicFramePr>
            <a:graphicFrameLocks noChangeAspect="1"/>
          </p:cNvGraphicFramePr>
          <p:nvPr/>
        </p:nvGraphicFramePr>
        <p:xfrm>
          <a:off x="467544" y="2060848"/>
          <a:ext cx="2889250" cy="727075"/>
        </p:xfrm>
        <a:graphic>
          <a:graphicData uri="http://schemas.openxmlformats.org/presentationml/2006/ole">
            <p:oleObj spid="_x0000_s18441" name="Equation" r:id="rId8" imgW="1917360" imgH="4824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2. Алгоритм </a:t>
            </a:r>
            <a:r>
              <a:rPr lang="ru-RU" dirty="0" err="1" smtClean="0"/>
              <a:t>Брезенхема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sz="2800" dirty="0" smtClean="0"/>
              <a:t>(</a:t>
            </a:r>
            <a:r>
              <a:rPr lang="en-US" sz="2800" dirty="0" err="1" smtClean="0"/>
              <a:t>Bresenham's</a:t>
            </a:r>
            <a:r>
              <a:rPr lang="en-US" sz="2800" dirty="0" smtClean="0"/>
              <a:t> line algorithm</a:t>
            </a:r>
            <a:r>
              <a:rPr lang="ru-RU" sz="2800" dirty="0" smtClean="0"/>
              <a:t>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(1</a:t>
            </a:r>
            <a:r>
              <a:rPr lang="en-US" dirty="0" smtClean="0"/>
              <a:t>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1.3.2 Алгоритмы растеризации отрезка  [2/3]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23528" y="1196752"/>
            <a:ext cx="4536504" cy="2952328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Рассмотрим ситуацию:</a:t>
            </a:r>
          </a:p>
          <a:p>
            <a:pPr lvl="1">
              <a:spcBef>
                <a:spcPts val="0"/>
              </a:spcBef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угол наклона отрезка в диапазоне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[0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°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-45°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]</a:t>
            </a:r>
            <a:endParaRPr lang="ru-RU" sz="16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12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каждого столбца пикселей вычисляется 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ошибка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расстояние между реальной координатой 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y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и ближайшим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пикселем 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12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Если ошибка не превышает половину высоты ячейки (пикселя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),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 пиксель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заполняется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6" name="Прямоугольник 55"/>
          <p:cNvSpPr>
            <a:spLocks noChangeAspect="1"/>
          </p:cNvSpPr>
          <p:nvPr/>
        </p:nvSpPr>
        <p:spPr>
          <a:xfrm>
            <a:off x="720000" y="576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>
            <a:spLocks noChangeAspect="1"/>
          </p:cNvSpPr>
          <p:nvPr/>
        </p:nvSpPr>
        <p:spPr>
          <a:xfrm>
            <a:off x="720000" y="540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>
            <a:spLocks noChangeAspect="1"/>
          </p:cNvSpPr>
          <p:nvPr/>
        </p:nvSpPr>
        <p:spPr>
          <a:xfrm>
            <a:off x="720000" y="504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>
            <a:spLocks noChangeAspect="1"/>
          </p:cNvSpPr>
          <p:nvPr/>
        </p:nvSpPr>
        <p:spPr>
          <a:xfrm>
            <a:off x="720000" y="468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>
            <a:spLocks noChangeAspect="1"/>
          </p:cNvSpPr>
          <p:nvPr/>
        </p:nvSpPr>
        <p:spPr>
          <a:xfrm>
            <a:off x="1080000" y="576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>
            <a:spLocks noChangeAspect="1"/>
          </p:cNvSpPr>
          <p:nvPr/>
        </p:nvSpPr>
        <p:spPr>
          <a:xfrm>
            <a:off x="1080000" y="540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>
            <a:spLocks noChangeAspect="1"/>
          </p:cNvSpPr>
          <p:nvPr/>
        </p:nvSpPr>
        <p:spPr>
          <a:xfrm>
            <a:off x="1080000" y="504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>
            <a:spLocks noChangeAspect="1"/>
          </p:cNvSpPr>
          <p:nvPr/>
        </p:nvSpPr>
        <p:spPr>
          <a:xfrm>
            <a:off x="1080000" y="468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/>
          <p:cNvSpPr>
            <a:spLocks noChangeAspect="1"/>
          </p:cNvSpPr>
          <p:nvPr/>
        </p:nvSpPr>
        <p:spPr>
          <a:xfrm>
            <a:off x="1440000" y="576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рямоугольник 68"/>
          <p:cNvSpPr>
            <a:spLocks noChangeAspect="1"/>
          </p:cNvSpPr>
          <p:nvPr/>
        </p:nvSpPr>
        <p:spPr>
          <a:xfrm>
            <a:off x="1440000" y="540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ик 69"/>
          <p:cNvSpPr>
            <a:spLocks noChangeAspect="1"/>
          </p:cNvSpPr>
          <p:nvPr/>
        </p:nvSpPr>
        <p:spPr>
          <a:xfrm>
            <a:off x="1440000" y="504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Прямоугольник 70"/>
          <p:cNvSpPr>
            <a:spLocks noChangeAspect="1"/>
          </p:cNvSpPr>
          <p:nvPr/>
        </p:nvSpPr>
        <p:spPr>
          <a:xfrm>
            <a:off x="1440000" y="468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Прямоугольник 72"/>
          <p:cNvSpPr>
            <a:spLocks noChangeAspect="1"/>
          </p:cNvSpPr>
          <p:nvPr/>
        </p:nvSpPr>
        <p:spPr>
          <a:xfrm>
            <a:off x="1800000" y="576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Прямоугольник 73"/>
          <p:cNvSpPr>
            <a:spLocks noChangeAspect="1"/>
          </p:cNvSpPr>
          <p:nvPr/>
        </p:nvSpPr>
        <p:spPr>
          <a:xfrm>
            <a:off x="1800000" y="540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Прямоугольник 74"/>
          <p:cNvSpPr>
            <a:spLocks noChangeAspect="1"/>
          </p:cNvSpPr>
          <p:nvPr/>
        </p:nvSpPr>
        <p:spPr>
          <a:xfrm>
            <a:off x="1800000" y="504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Прямоугольник 75"/>
          <p:cNvSpPr>
            <a:spLocks noChangeAspect="1"/>
          </p:cNvSpPr>
          <p:nvPr/>
        </p:nvSpPr>
        <p:spPr>
          <a:xfrm>
            <a:off x="1800000" y="468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Прямоугольник 77"/>
          <p:cNvSpPr>
            <a:spLocks noChangeAspect="1"/>
          </p:cNvSpPr>
          <p:nvPr/>
        </p:nvSpPr>
        <p:spPr>
          <a:xfrm>
            <a:off x="2160000" y="576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рямоугольник 78"/>
          <p:cNvSpPr>
            <a:spLocks noChangeAspect="1"/>
          </p:cNvSpPr>
          <p:nvPr/>
        </p:nvSpPr>
        <p:spPr>
          <a:xfrm>
            <a:off x="2160000" y="540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Прямоугольник 79"/>
          <p:cNvSpPr>
            <a:spLocks noChangeAspect="1"/>
          </p:cNvSpPr>
          <p:nvPr/>
        </p:nvSpPr>
        <p:spPr>
          <a:xfrm>
            <a:off x="2160000" y="504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Прямоугольник 80"/>
          <p:cNvSpPr>
            <a:spLocks noChangeAspect="1"/>
          </p:cNvSpPr>
          <p:nvPr/>
        </p:nvSpPr>
        <p:spPr>
          <a:xfrm>
            <a:off x="2160000" y="468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Прямоугольник 82"/>
          <p:cNvSpPr>
            <a:spLocks noChangeAspect="1"/>
          </p:cNvSpPr>
          <p:nvPr/>
        </p:nvSpPr>
        <p:spPr>
          <a:xfrm>
            <a:off x="2520000" y="576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Прямоугольник 83"/>
          <p:cNvSpPr>
            <a:spLocks noChangeAspect="1"/>
          </p:cNvSpPr>
          <p:nvPr/>
        </p:nvSpPr>
        <p:spPr>
          <a:xfrm>
            <a:off x="2520000" y="540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рямоугольник 84"/>
          <p:cNvSpPr>
            <a:spLocks noChangeAspect="1"/>
          </p:cNvSpPr>
          <p:nvPr/>
        </p:nvSpPr>
        <p:spPr>
          <a:xfrm>
            <a:off x="2520000" y="504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Прямоугольник 85"/>
          <p:cNvSpPr>
            <a:spLocks noChangeAspect="1"/>
          </p:cNvSpPr>
          <p:nvPr/>
        </p:nvSpPr>
        <p:spPr>
          <a:xfrm>
            <a:off x="2520000" y="468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Прямоугольник 87"/>
          <p:cNvSpPr>
            <a:spLocks noChangeAspect="1"/>
          </p:cNvSpPr>
          <p:nvPr/>
        </p:nvSpPr>
        <p:spPr>
          <a:xfrm>
            <a:off x="2880000" y="576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Прямоугольник 88"/>
          <p:cNvSpPr>
            <a:spLocks noChangeAspect="1"/>
          </p:cNvSpPr>
          <p:nvPr/>
        </p:nvSpPr>
        <p:spPr>
          <a:xfrm>
            <a:off x="2880000" y="540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Прямоугольник 89"/>
          <p:cNvSpPr>
            <a:spLocks noChangeAspect="1"/>
          </p:cNvSpPr>
          <p:nvPr/>
        </p:nvSpPr>
        <p:spPr>
          <a:xfrm>
            <a:off x="2880000" y="504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Прямоугольник 90"/>
          <p:cNvSpPr>
            <a:spLocks noChangeAspect="1"/>
          </p:cNvSpPr>
          <p:nvPr/>
        </p:nvSpPr>
        <p:spPr>
          <a:xfrm>
            <a:off x="2880000" y="468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Прямоугольник 92"/>
          <p:cNvSpPr>
            <a:spLocks noChangeAspect="1"/>
          </p:cNvSpPr>
          <p:nvPr/>
        </p:nvSpPr>
        <p:spPr>
          <a:xfrm>
            <a:off x="3240000" y="576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Прямоугольник 93"/>
          <p:cNvSpPr>
            <a:spLocks noChangeAspect="1"/>
          </p:cNvSpPr>
          <p:nvPr/>
        </p:nvSpPr>
        <p:spPr>
          <a:xfrm>
            <a:off x="3240000" y="540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Прямоугольник 94"/>
          <p:cNvSpPr>
            <a:spLocks noChangeAspect="1"/>
          </p:cNvSpPr>
          <p:nvPr/>
        </p:nvSpPr>
        <p:spPr>
          <a:xfrm>
            <a:off x="3240000" y="504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Прямоугольник 95"/>
          <p:cNvSpPr>
            <a:spLocks noChangeAspect="1"/>
          </p:cNvSpPr>
          <p:nvPr/>
        </p:nvSpPr>
        <p:spPr>
          <a:xfrm>
            <a:off x="3240000" y="468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Прямоугольник 97"/>
          <p:cNvSpPr>
            <a:spLocks noChangeAspect="1"/>
          </p:cNvSpPr>
          <p:nvPr/>
        </p:nvSpPr>
        <p:spPr>
          <a:xfrm>
            <a:off x="3600000" y="576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Прямоугольник 98"/>
          <p:cNvSpPr>
            <a:spLocks noChangeAspect="1"/>
          </p:cNvSpPr>
          <p:nvPr/>
        </p:nvSpPr>
        <p:spPr>
          <a:xfrm>
            <a:off x="3600000" y="540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0" name="Прямоугольник 99"/>
          <p:cNvSpPr>
            <a:spLocks noChangeAspect="1"/>
          </p:cNvSpPr>
          <p:nvPr/>
        </p:nvSpPr>
        <p:spPr>
          <a:xfrm>
            <a:off x="3600000" y="504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Прямоугольник 100"/>
          <p:cNvSpPr>
            <a:spLocks noChangeAspect="1"/>
          </p:cNvSpPr>
          <p:nvPr/>
        </p:nvSpPr>
        <p:spPr>
          <a:xfrm>
            <a:off x="3600000" y="468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Прямоугольник 102"/>
          <p:cNvSpPr>
            <a:spLocks noChangeAspect="1"/>
          </p:cNvSpPr>
          <p:nvPr/>
        </p:nvSpPr>
        <p:spPr>
          <a:xfrm>
            <a:off x="3960000" y="576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" name="Прямоугольник 103"/>
          <p:cNvSpPr>
            <a:spLocks noChangeAspect="1"/>
          </p:cNvSpPr>
          <p:nvPr/>
        </p:nvSpPr>
        <p:spPr>
          <a:xfrm>
            <a:off x="3960000" y="540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" name="Прямоугольник 104"/>
          <p:cNvSpPr>
            <a:spLocks noChangeAspect="1"/>
          </p:cNvSpPr>
          <p:nvPr/>
        </p:nvSpPr>
        <p:spPr>
          <a:xfrm>
            <a:off x="3960000" y="504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Прямоугольник 105"/>
          <p:cNvSpPr>
            <a:spLocks noChangeAspect="1"/>
          </p:cNvSpPr>
          <p:nvPr/>
        </p:nvSpPr>
        <p:spPr>
          <a:xfrm>
            <a:off x="3960000" y="468000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99" name="Прямая соединительная линия 198"/>
          <p:cNvCxnSpPr>
            <a:cxnSpLocks noChangeAspect="1"/>
          </p:cNvCxnSpPr>
          <p:nvPr/>
        </p:nvCxnSpPr>
        <p:spPr>
          <a:xfrm>
            <a:off x="1187624" y="5301208"/>
            <a:ext cx="2736304" cy="270437"/>
          </a:xfrm>
          <a:prstGeom prst="line">
            <a:avLst/>
          </a:prstGeom>
          <a:ln w="50800" cap="rnd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4" name="Прямоугольник 283"/>
          <p:cNvSpPr>
            <a:spLocks noChangeAspect="1"/>
          </p:cNvSpPr>
          <p:nvPr/>
        </p:nvSpPr>
        <p:spPr>
          <a:xfrm>
            <a:off x="5076096" y="522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5" name="Прямоугольник 284"/>
          <p:cNvSpPr>
            <a:spLocks noChangeAspect="1"/>
          </p:cNvSpPr>
          <p:nvPr/>
        </p:nvSpPr>
        <p:spPr>
          <a:xfrm>
            <a:off x="5076096" y="486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6" name="Прямоугольник 285"/>
          <p:cNvSpPr>
            <a:spLocks noChangeAspect="1"/>
          </p:cNvSpPr>
          <p:nvPr/>
        </p:nvSpPr>
        <p:spPr>
          <a:xfrm>
            <a:off x="5076096" y="450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7" name="Прямоугольник 286"/>
          <p:cNvSpPr>
            <a:spLocks noChangeAspect="1"/>
          </p:cNvSpPr>
          <p:nvPr/>
        </p:nvSpPr>
        <p:spPr>
          <a:xfrm>
            <a:off x="5076096" y="414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9" name="Прямоугольник 288"/>
          <p:cNvSpPr>
            <a:spLocks noChangeAspect="1"/>
          </p:cNvSpPr>
          <p:nvPr/>
        </p:nvSpPr>
        <p:spPr>
          <a:xfrm>
            <a:off x="5436096" y="522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0" name="Прямоугольник 289"/>
          <p:cNvSpPr>
            <a:spLocks noChangeAspect="1"/>
          </p:cNvSpPr>
          <p:nvPr/>
        </p:nvSpPr>
        <p:spPr>
          <a:xfrm>
            <a:off x="5436096" y="486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1" name="Прямоугольник 290"/>
          <p:cNvSpPr>
            <a:spLocks noChangeAspect="1"/>
          </p:cNvSpPr>
          <p:nvPr/>
        </p:nvSpPr>
        <p:spPr>
          <a:xfrm>
            <a:off x="5436096" y="450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2" name="Прямоугольник 291"/>
          <p:cNvSpPr>
            <a:spLocks noChangeAspect="1"/>
          </p:cNvSpPr>
          <p:nvPr/>
        </p:nvSpPr>
        <p:spPr>
          <a:xfrm>
            <a:off x="5436096" y="414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4" name="Прямоугольник 293"/>
          <p:cNvSpPr>
            <a:spLocks noChangeAspect="1"/>
          </p:cNvSpPr>
          <p:nvPr/>
        </p:nvSpPr>
        <p:spPr>
          <a:xfrm>
            <a:off x="5796096" y="522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5" name="Прямоугольник 294"/>
          <p:cNvSpPr>
            <a:spLocks noChangeAspect="1"/>
          </p:cNvSpPr>
          <p:nvPr/>
        </p:nvSpPr>
        <p:spPr>
          <a:xfrm>
            <a:off x="5796096" y="486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6" name="Прямоугольник 295"/>
          <p:cNvSpPr>
            <a:spLocks noChangeAspect="1"/>
          </p:cNvSpPr>
          <p:nvPr/>
        </p:nvSpPr>
        <p:spPr>
          <a:xfrm>
            <a:off x="5796096" y="450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7" name="Прямоугольник 296"/>
          <p:cNvSpPr>
            <a:spLocks noChangeAspect="1"/>
          </p:cNvSpPr>
          <p:nvPr/>
        </p:nvSpPr>
        <p:spPr>
          <a:xfrm>
            <a:off x="5796096" y="414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9" name="Прямоугольник 298"/>
          <p:cNvSpPr>
            <a:spLocks noChangeAspect="1"/>
          </p:cNvSpPr>
          <p:nvPr/>
        </p:nvSpPr>
        <p:spPr>
          <a:xfrm>
            <a:off x="6156096" y="522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0" name="Прямоугольник 299"/>
          <p:cNvSpPr>
            <a:spLocks noChangeAspect="1"/>
          </p:cNvSpPr>
          <p:nvPr/>
        </p:nvSpPr>
        <p:spPr>
          <a:xfrm>
            <a:off x="6156096" y="486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1" name="Прямоугольник 300"/>
          <p:cNvSpPr>
            <a:spLocks noChangeAspect="1"/>
          </p:cNvSpPr>
          <p:nvPr/>
        </p:nvSpPr>
        <p:spPr>
          <a:xfrm>
            <a:off x="6156096" y="450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2" name="Прямоугольник 301"/>
          <p:cNvSpPr>
            <a:spLocks noChangeAspect="1"/>
          </p:cNvSpPr>
          <p:nvPr/>
        </p:nvSpPr>
        <p:spPr>
          <a:xfrm>
            <a:off x="6156096" y="414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4" name="Прямоугольник 303"/>
          <p:cNvSpPr>
            <a:spLocks noChangeAspect="1"/>
          </p:cNvSpPr>
          <p:nvPr/>
        </p:nvSpPr>
        <p:spPr>
          <a:xfrm>
            <a:off x="6516096" y="522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5" name="Прямоугольник 304"/>
          <p:cNvSpPr>
            <a:spLocks noChangeAspect="1"/>
          </p:cNvSpPr>
          <p:nvPr/>
        </p:nvSpPr>
        <p:spPr>
          <a:xfrm>
            <a:off x="6516096" y="486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6" name="Прямоугольник 305"/>
          <p:cNvSpPr>
            <a:spLocks noChangeAspect="1"/>
          </p:cNvSpPr>
          <p:nvPr/>
        </p:nvSpPr>
        <p:spPr>
          <a:xfrm>
            <a:off x="6516096" y="450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7" name="Прямоугольник 306"/>
          <p:cNvSpPr>
            <a:spLocks noChangeAspect="1"/>
          </p:cNvSpPr>
          <p:nvPr/>
        </p:nvSpPr>
        <p:spPr>
          <a:xfrm>
            <a:off x="6516096" y="414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9" name="Прямоугольник 308"/>
          <p:cNvSpPr>
            <a:spLocks noChangeAspect="1"/>
          </p:cNvSpPr>
          <p:nvPr/>
        </p:nvSpPr>
        <p:spPr>
          <a:xfrm>
            <a:off x="6876256" y="522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0" name="Прямоугольник 309"/>
          <p:cNvSpPr>
            <a:spLocks noChangeAspect="1"/>
          </p:cNvSpPr>
          <p:nvPr/>
        </p:nvSpPr>
        <p:spPr>
          <a:xfrm>
            <a:off x="6876256" y="486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1" name="Прямоугольник 310"/>
          <p:cNvSpPr>
            <a:spLocks noChangeAspect="1"/>
          </p:cNvSpPr>
          <p:nvPr/>
        </p:nvSpPr>
        <p:spPr>
          <a:xfrm>
            <a:off x="6876256" y="450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2" name="Прямоугольник 311"/>
          <p:cNvSpPr>
            <a:spLocks noChangeAspect="1"/>
          </p:cNvSpPr>
          <p:nvPr/>
        </p:nvSpPr>
        <p:spPr>
          <a:xfrm>
            <a:off x="6876256" y="414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4" name="Прямоугольник 313"/>
          <p:cNvSpPr>
            <a:spLocks noChangeAspect="1"/>
          </p:cNvSpPr>
          <p:nvPr/>
        </p:nvSpPr>
        <p:spPr>
          <a:xfrm>
            <a:off x="7236256" y="522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5" name="Прямоугольник 314"/>
          <p:cNvSpPr>
            <a:spLocks noChangeAspect="1"/>
          </p:cNvSpPr>
          <p:nvPr/>
        </p:nvSpPr>
        <p:spPr>
          <a:xfrm>
            <a:off x="7236256" y="486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6" name="Прямоугольник 315"/>
          <p:cNvSpPr>
            <a:spLocks noChangeAspect="1"/>
          </p:cNvSpPr>
          <p:nvPr/>
        </p:nvSpPr>
        <p:spPr>
          <a:xfrm>
            <a:off x="7236256" y="450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7" name="Прямоугольник 316"/>
          <p:cNvSpPr>
            <a:spLocks noChangeAspect="1"/>
          </p:cNvSpPr>
          <p:nvPr/>
        </p:nvSpPr>
        <p:spPr>
          <a:xfrm>
            <a:off x="7236256" y="414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9" name="Прямоугольник 318"/>
          <p:cNvSpPr>
            <a:spLocks noChangeAspect="1"/>
          </p:cNvSpPr>
          <p:nvPr/>
        </p:nvSpPr>
        <p:spPr>
          <a:xfrm>
            <a:off x="7596256" y="522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0" name="Прямоугольник 319"/>
          <p:cNvSpPr>
            <a:spLocks noChangeAspect="1"/>
          </p:cNvSpPr>
          <p:nvPr/>
        </p:nvSpPr>
        <p:spPr>
          <a:xfrm>
            <a:off x="7596256" y="486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1" name="Прямоугольник 320"/>
          <p:cNvSpPr>
            <a:spLocks noChangeAspect="1"/>
          </p:cNvSpPr>
          <p:nvPr/>
        </p:nvSpPr>
        <p:spPr>
          <a:xfrm>
            <a:off x="7596256" y="450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2" name="Прямоугольник 321"/>
          <p:cNvSpPr>
            <a:spLocks noChangeAspect="1"/>
          </p:cNvSpPr>
          <p:nvPr/>
        </p:nvSpPr>
        <p:spPr>
          <a:xfrm>
            <a:off x="7596256" y="414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4" name="Прямоугольник 323"/>
          <p:cNvSpPr>
            <a:spLocks noChangeAspect="1"/>
          </p:cNvSpPr>
          <p:nvPr/>
        </p:nvSpPr>
        <p:spPr>
          <a:xfrm>
            <a:off x="7956256" y="522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5" name="Прямоугольник 324"/>
          <p:cNvSpPr>
            <a:spLocks noChangeAspect="1"/>
          </p:cNvSpPr>
          <p:nvPr/>
        </p:nvSpPr>
        <p:spPr>
          <a:xfrm>
            <a:off x="7956256" y="486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6" name="Прямоугольник 325"/>
          <p:cNvSpPr>
            <a:spLocks noChangeAspect="1"/>
          </p:cNvSpPr>
          <p:nvPr/>
        </p:nvSpPr>
        <p:spPr>
          <a:xfrm>
            <a:off x="7956256" y="450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7" name="Прямоугольник 326"/>
          <p:cNvSpPr>
            <a:spLocks noChangeAspect="1"/>
          </p:cNvSpPr>
          <p:nvPr/>
        </p:nvSpPr>
        <p:spPr>
          <a:xfrm>
            <a:off x="7956256" y="414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9" name="Прямоугольник 328"/>
          <p:cNvSpPr>
            <a:spLocks noChangeAspect="1"/>
          </p:cNvSpPr>
          <p:nvPr/>
        </p:nvSpPr>
        <p:spPr>
          <a:xfrm>
            <a:off x="8316256" y="522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0" name="Прямоугольник 329"/>
          <p:cNvSpPr>
            <a:spLocks noChangeAspect="1"/>
          </p:cNvSpPr>
          <p:nvPr/>
        </p:nvSpPr>
        <p:spPr>
          <a:xfrm>
            <a:off x="8316256" y="486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1" name="Прямоугольник 330"/>
          <p:cNvSpPr>
            <a:spLocks noChangeAspect="1"/>
          </p:cNvSpPr>
          <p:nvPr/>
        </p:nvSpPr>
        <p:spPr>
          <a:xfrm>
            <a:off x="8316256" y="450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2" name="Прямоугольник 331"/>
          <p:cNvSpPr>
            <a:spLocks noChangeAspect="1"/>
          </p:cNvSpPr>
          <p:nvPr/>
        </p:nvSpPr>
        <p:spPr>
          <a:xfrm>
            <a:off x="8316256" y="41490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5" name="Прямоугольник 334"/>
          <p:cNvSpPr>
            <a:spLocks noChangeAspect="1"/>
          </p:cNvSpPr>
          <p:nvPr/>
        </p:nvSpPr>
        <p:spPr>
          <a:xfrm>
            <a:off x="5076056" y="594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6" name="Прямоугольник 335"/>
          <p:cNvSpPr>
            <a:spLocks noChangeAspect="1"/>
          </p:cNvSpPr>
          <p:nvPr/>
        </p:nvSpPr>
        <p:spPr>
          <a:xfrm>
            <a:off x="5076056" y="558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8" name="Прямоугольник 337"/>
          <p:cNvSpPr>
            <a:spLocks noChangeAspect="1"/>
          </p:cNvSpPr>
          <p:nvPr/>
        </p:nvSpPr>
        <p:spPr>
          <a:xfrm>
            <a:off x="5436056" y="594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9" name="Прямоугольник 338"/>
          <p:cNvSpPr>
            <a:spLocks noChangeAspect="1"/>
          </p:cNvSpPr>
          <p:nvPr/>
        </p:nvSpPr>
        <p:spPr>
          <a:xfrm>
            <a:off x="5436056" y="558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1" name="Прямоугольник 340"/>
          <p:cNvSpPr>
            <a:spLocks noChangeAspect="1"/>
          </p:cNvSpPr>
          <p:nvPr/>
        </p:nvSpPr>
        <p:spPr>
          <a:xfrm>
            <a:off x="5796056" y="594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2" name="Прямоугольник 341"/>
          <p:cNvSpPr>
            <a:spLocks noChangeAspect="1"/>
          </p:cNvSpPr>
          <p:nvPr/>
        </p:nvSpPr>
        <p:spPr>
          <a:xfrm>
            <a:off x="5796056" y="558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4" name="Прямоугольник 343"/>
          <p:cNvSpPr>
            <a:spLocks noChangeAspect="1"/>
          </p:cNvSpPr>
          <p:nvPr/>
        </p:nvSpPr>
        <p:spPr>
          <a:xfrm>
            <a:off x="6156056" y="594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5" name="Прямоугольник 344"/>
          <p:cNvSpPr>
            <a:spLocks noChangeAspect="1"/>
          </p:cNvSpPr>
          <p:nvPr/>
        </p:nvSpPr>
        <p:spPr>
          <a:xfrm>
            <a:off x="6156056" y="558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7" name="Прямоугольник 346"/>
          <p:cNvSpPr>
            <a:spLocks noChangeAspect="1"/>
          </p:cNvSpPr>
          <p:nvPr/>
        </p:nvSpPr>
        <p:spPr>
          <a:xfrm>
            <a:off x="6516056" y="594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8" name="Прямоугольник 347"/>
          <p:cNvSpPr>
            <a:spLocks noChangeAspect="1"/>
          </p:cNvSpPr>
          <p:nvPr/>
        </p:nvSpPr>
        <p:spPr>
          <a:xfrm>
            <a:off x="6516056" y="558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0" name="Прямоугольник 349"/>
          <p:cNvSpPr>
            <a:spLocks noChangeAspect="1"/>
          </p:cNvSpPr>
          <p:nvPr/>
        </p:nvSpPr>
        <p:spPr>
          <a:xfrm>
            <a:off x="6876256" y="594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1" name="Прямоугольник 350"/>
          <p:cNvSpPr>
            <a:spLocks noChangeAspect="1"/>
          </p:cNvSpPr>
          <p:nvPr/>
        </p:nvSpPr>
        <p:spPr>
          <a:xfrm>
            <a:off x="6876256" y="558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3" name="Прямоугольник 352"/>
          <p:cNvSpPr>
            <a:spLocks noChangeAspect="1"/>
          </p:cNvSpPr>
          <p:nvPr/>
        </p:nvSpPr>
        <p:spPr>
          <a:xfrm>
            <a:off x="7236256" y="594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4" name="Прямоугольник 353"/>
          <p:cNvSpPr>
            <a:spLocks noChangeAspect="1"/>
          </p:cNvSpPr>
          <p:nvPr/>
        </p:nvSpPr>
        <p:spPr>
          <a:xfrm>
            <a:off x="7236256" y="558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6" name="Прямоугольник 355"/>
          <p:cNvSpPr>
            <a:spLocks noChangeAspect="1"/>
          </p:cNvSpPr>
          <p:nvPr/>
        </p:nvSpPr>
        <p:spPr>
          <a:xfrm>
            <a:off x="7596256" y="594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7" name="Прямоугольник 356"/>
          <p:cNvSpPr>
            <a:spLocks noChangeAspect="1"/>
          </p:cNvSpPr>
          <p:nvPr/>
        </p:nvSpPr>
        <p:spPr>
          <a:xfrm>
            <a:off x="7596256" y="558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9" name="Прямоугольник 358"/>
          <p:cNvSpPr>
            <a:spLocks noChangeAspect="1"/>
          </p:cNvSpPr>
          <p:nvPr/>
        </p:nvSpPr>
        <p:spPr>
          <a:xfrm>
            <a:off x="7956256" y="594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0" name="Прямоугольник 359"/>
          <p:cNvSpPr>
            <a:spLocks noChangeAspect="1"/>
          </p:cNvSpPr>
          <p:nvPr/>
        </p:nvSpPr>
        <p:spPr>
          <a:xfrm>
            <a:off x="7956256" y="558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2" name="Прямоугольник 361"/>
          <p:cNvSpPr>
            <a:spLocks noChangeAspect="1"/>
          </p:cNvSpPr>
          <p:nvPr/>
        </p:nvSpPr>
        <p:spPr>
          <a:xfrm>
            <a:off x="8316256" y="594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3" name="Прямоугольник 362"/>
          <p:cNvSpPr>
            <a:spLocks noChangeAspect="1"/>
          </p:cNvSpPr>
          <p:nvPr/>
        </p:nvSpPr>
        <p:spPr>
          <a:xfrm>
            <a:off x="8316256" y="5589280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64" name="Прямая соединительная линия 363"/>
          <p:cNvCxnSpPr>
            <a:cxnSpLocks noChangeAspect="1"/>
          </p:cNvCxnSpPr>
          <p:nvPr/>
        </p:nvCxnSpPr>
        <p:spPr>
          <a:xfrm>
            <a:off x="5579998" y="4581048"/>
            <a:ext cx="2520194" cy="1260181"/>
          </a:xfrm>
          <a:prstGeom prst="line">
            <a:avLst/>
          </a:prstGeom>
          <a:ln w="50800" cap="rnd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" name="Прямоугольник 388"/>
          <p:cNvSpPr>
            <a:spLocks noChangeAspect="1"/>
          </p:cNvSpPr>
          <p:nvPr/>
        </p:nvSpPr>
        <p:spPr>
          <a:xfrm>
            <a:off x="5508104" y="2564824"/>
            <a:ext cx="720160" cy="72016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0" name="Прямоугольник 389"/>
          <p:cNvSpPr>
            <a:spLocks noChangeAspect="1"/>
          </p:cNvSpPr>
          <p:nvPr/>
        </p:nvSpPr>
        <p:spPr>
          <a:xfrm>
            <a:off x="5508104" y="1844784"/>
            <a:ext cx="720160" cy="72016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3" name="Прямоугольник 392"/>
          <p:cNvSpPr>
            <a:spLocks noChangeAspect="1"/>
          </p:cNvSpPr>
          <p:nvPr/>
        </p:nvSpPr>
        <p:spPr>
          <a:xfrm>
            <a:off x="6228144" y="2564824"/>
            <a:ext cx="720160" cy="72016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4" name="Прямоугольник 393"/>
          <p:cNvSpPr>
            <a:spLocks noChangeAspect="1"/>
          </p:cNvSpPr>
          <p:nvPr/>
        </p:nvSpPr>
        <p:spPr>
          <a:xfrm>
            <a:off x="6228144" y="1844784"/>
            <a:ext cx="720160" cy="72016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08" name="Прямая соединительная линия 407"/>
          <p:cNvCxnSpPr>
            <a:cxnSpLocks/>
          </p:cNvCxnSpPr>
          <p:nvPr/>
        </p:nvCxnSpPr>
        <p:spPr>
          <a:xfrm>
            <a:off x="5652120" y="1988840"/>
            <a:ext cx="1224136" cy="648072"/>
          </a:xfrm>
          <a:prstGeom prst="line">
            <a:avLst/>
          </a:prstGeom>
          <a:ln w="50800" cap="rnd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4" name="Прямоугольник 413"/>
          <p:cNvSpPr>
            <a:spLocks noChangeAspect="1"/>
          </p:cNvSpPr>
          <p:nvPr/>
        </p:nvSpPr>
        <p:spPr>
          <a:xfrm>
            <a:off x="7236256" y="2564864"/>
            <a:ext cx="720120" cy="72012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5" name="Прямоугольник 414"/>
          <p:cNvSpPr>
            <a:spLocks noChangeAspect="1"/>
          </p:cNvSpPr>
          <p:nvPr/>
        </p:nvSpPr>
        <p:spPr>
          <a:xfrm>
            <a:off x="7236256" y="1844824"/>
            <a:ext cx="720120" cy="72012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6" name="Прямоугольник 415"/>
          <p:cNvSpPr>
            <a:spLocks noChangeAspect="1"/>
          </p:cNvSpPr>
          <p:nvPr/>
        </p:nvSpPr>
        <p:spPr>
          <a:xfrm>
            <a:off x="7956336" y="2564864"/>
            <a:ext cx="720120" cy="72012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7" name="Прямоугольник 416"/>
          <p:cNvSpPr>
            <a:spLocks noChangeAspect="1"/>
          </p:cNvSpPr>
          <p:nvPr/>
        </p:nvSpPr>
        <p:spPr>
          <a:xfrm>
            <a:off x="7956336" y="1844824"/>
            <a:ext cx="720120" cy="72012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18" name="Прямая соединительная линия 417"/>
          <p:cNvCxnSpPr>
            <a:cxnSpLocks noChangeAspect="1"/>
          </p:cNvCxnSpPr>
          <p:nvPr/>
        </p:nvCxnSpPr>
        <p:spPr>
          <a:xfrm>
            <a:off x="7452320" y="2087987"/>
            <a:ext cx="1152128" cy="717907"/>
          </a:xfrm>
          <a:prstGeom prst="line">
            <a:avLst/>
          </a:prstGeom>
          <a:ln w="50800" cap="rnd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1" name="Содержимое 59"/>
          <p:cNvSpPr txBox="1">
            <a:spLocks/>
          </p:cNvSpPr>
          <p:nvPr/>
        </p:nvSpPr>
        <p:spPr>
          <a:xfrm>
            <a:off x="5796136" y="1340768"/>
            <a:ext cx="2736304" cy="50405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lvl="0" indent="-27432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Возможные ситуации:</a:t>
            </a:r>
          </a:p>
        </p:txBody>
      </p:sp>
      <p:grpSp>
        <p:nvGrpSpPr>
          <p:cNvPr id="479" name="Группа 478"/>
          <p:cNvGrpSpPr/>
          <p:nvPr/>
        </p:nvGrpSpPr>
        <p:grpSpPr>
          <a:xfrm>
            <a:off x="6588224" y="2204864"/>
            <a:ext cx="2294" cy="720080"/>
            <a:chOff x="6588224" y="2204864"/>
            <a:chExt cx="2294" cy="720080"/>
          </a:xfrm>
        </p:grpSpPr>
        <p:cxnSp>
          <p:nvCxnSpPr>
            <p:cNvPr id="433" name="Прямая соединительная линия 432"/>
            <p:cNvCxnSpPr/>
            <p:nvPr/>
          </p:nvCxnSpPr>
          <p:spPr>
            <a:xfrm flipV="1">
              <a:off x="6588224" y="2204864"/>
              <a:ext cx="1147" cy="288000"/>
            </a:xfrm>
            <a:prstGeom prst="line">
              <a:avLst/>
            </a:prstGeom>
            <a:ln w="50800">
              <a:solidFill>
                <a:srgbClr val="00CC00">
                  <a:alpha val="50000"/>
                </a:srgb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7" name="Прямая соединительная линия 436"/>
            <p:cNvCxnSpPr/>
            <p:nvPr/>
          </p:nvCxnSpPr>
          <p:spPr>
            <a:xfrm flipV="1">
              <a:off x="6589371" y="2492928"/>
              <a:ext cx="1147" cy="432016"/>
            </a:xfrm>
            <a:prstGeom prst="line">
              <a:avLst/>
            </a:prstGeom>
            <a:ln w="50800">
              <a:solidFill>
                <a:srgbClr val="FF0000">
                  <a:alpha val="50000"/>
                </a:srgb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0" name="Группа 479"/>
          <p:cNvGrpSpPr/>
          <p:nvPr/>
        </p:nvGrpSpPr>
        <p:grpSpPr>
          <a:xfrm>
            <a:off x="8315269" y="2204896"/>
            <a:ext cx="2294" cy="728981"/>
            <a:chOff x="8315269" y="2204896"/>
            <a:chExt cx="2294" cy="728981"/>
          </a:xfrm>
        </p:grpSpPr>
        <p:cxnSp>
          <p:nvCxnSpPr>
            <p:cNvPr id="436" name="Прямая соединительная линия 435"/>
            <p:cNvCxnSpPr/>
            <p:nvPr/>
          </p:nvCxnSpPr>
          <p:spPr>
            <a:xfrm flipV="1">
              <a:off x="8316416" y="2645877"/>
              <a:ext cx="1147" cy="288000"/>
            </a:xfrm>
            <a:prstGeom prst="line">
              <a:avLst/>
            </a:prstGeom>
            <a:ln w="50800">
              <a:solidFill>
                <a:srgbClr val="00CC00">
                  <a:alpha val="50000"/>
                </a:srgb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9" name="Прямая соединительная линия 438"/>
            <p:cNvCxnSpPr/>
            <p:nvPr/>
          </p:nvCxnSpPr>
          <p:spPr>
            <a:xfrm flipV="1">
              <a:off x="8315269" y="2204896"/>
              <a:ext cx="1147" cy="432016"/>
            </a:xfrm>
            <a:prstGeom prst="line">
              <a:avLst/>
            </a:prstGeom>
            <a:ln w="50800">
              <a:solidFill>
                <a:srgbClr val="FF0000">
                  <a:alpha val="50000"/>
                </a:srgb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8" name="Группа 477"/>
          <p:cNvGrpSpPr/>
          <p:nvPr/>
        </p:nvGrpSpPr>
        <p:grpSpPr>
          <a:xfrm>
            <a:off x="1259632" y="5220000"/>
            <a:ext cx="2520528" cy="352800"/>
            <a:chOff x="1259632" y="5220000"/>
            <a:chExt cx="2520528" cy="352800"/>
          </a:xfrm>
        </p:grpSpPr>
        <p:grpSp>
          <p:nvGrpSpPr>
            <p:cNvPr id="470" name="Группа 469"/>
            <p:cNvGrpSpPr/>
            <p:nvPr/>
          </p:nvGrpSpPr>
          <p:grpSpPr>
            <a:xfrm>
              <a:off x="1259632" y="5220000"/>
              <a:ext cx="616" cy="352800"/>
              <a:chOff x="1259632" y="5220000"/>
              <a:chExt cx="616" cy="352800"/>
            </a:xfrm>
          </p:grpSpPr>
          <p:cxnSp>
            <p:nvCxnSpPr>
              <p:cNvPr id="445" name="Прямая соединительная линия 444"/>
              <p:cNvCxnSpPr/>
              <p:nvPr/>
            </p:nvCxnSpPr>
            <p:spPr>
              <a:xfrm>
                <a:off x="1259632" y="5220000"/>
                <a:ext cx="0" cy="86400"/>
              </a:xfrm>
              <a:prstGeom prst="line">
                <a:avLst/>
              </a:prstGeom>
              <a:ln w="25400">
                <a:solidFill>
                  <a:srgbClr val="00CC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0" name="Прямая соединительная линия 459"/>
              <p:cNvCxnSpPr/>
              <p:nvPr/>
            </p:nvCxnSpPr>
            <p:spPr>
              <a:xfrm flipV="1">
                <a:off x="1260000" y="5306400"/>
                <a:ext cx="248" cy="266400"/>
              </a:xfrm>
              <a:prstGeom prst="line">
                <a:avLst/>
              </a:prstGeom>
              <a:ln w="25400">
                <a:solidFill>
                  <a:srgbClr val="FF00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1" name="Группа 470"/>
            <p:cNvGrpSpPr/>
            <p:nvPr/>
          </p:nvGrpSpPr>
          <p:grpSpPr>
            <a:xfrm>
              <a:off x="1619672" y="5220000"/>
              <a:ext cx="248" cy="352800"/>
              <a:chOff x="1619672" y="5220000"/>
              <a:chExt cx="248" cy="352800"/>
            </a:xfrm>
          </p:grpSpPr>
          <p:cxnSp>
            <p:nvCxnSpPr>
              <p:cNvPr id="447" name="Прямая соединительная линия 446"/>
              <p:cNvCxnSpPr/>
              <p:nvPr/>
            </p:nvCxnSpPr>
            <p:spPr>
              <a:xfrm>
                <a:off x="1619672" y="5220000"/>
                <a:ext cx="0" cy="118800"/>
              </a:xfrm>
              <a:prstGeom prst="line">
                <a:avLst/>
              </a:prstGeom>
              <a:ln w="25400">
                <a:solidFill>
                  <a:srgbClr val="00CC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1" name="Прямая соединительная линия 460"/>
              <p:cNvCxnSpPr/>
              <p:nvPr/>
            </p:nvCxnSpPr>
            <p:spPr>
              <a:xfrm flipV="1">
                <a:off x="1619672" y="5342400"/>
                <a:ext cx="248" cy="230400"/>
              </a:xfrm>
              <a:prstGeom prst="line">
                <a:avLst/>
              </a:prstGeom>
              <a:ln w="25400">
                <a:solidFill>
                  <a:srgbClr val="FF00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2" name="Группа 471"/>
            <p:cNvGrpSpPr/>
            <p:nvPr/>
          </p:nvGrpSpPr>
          <p:grpSpPr>
            <a:xfrm>
              <a:off x="1979712" y="5220000"/>
              <a:ext cx="248" cy="350400"/>
              <a:chOff x="1979712" y="5220000"/>
              <a:chExt cx="248" cy="350400"/>
            </a:xfrm>
          </p:grpSpPr>
          <p:cxnSp>
            <p:nvCxnSpPr>
              <p:cNvPr id="448" name="Прямая соединительная линия 447"/>
              <p:cNvCxnSpPr/>
              <p:nvPr/>
            </p:nvCxnSpPr>
            <p:spPr>
              <a:xfrm>
                <a:off x="1979712" y="5220000"/>
                <a:ext cx="0" cy="158400"/>
              </a:xfrm>
              <a:prstGeom prst="line">
                <a:avLst/>
              </a:prstGeom>
              <a:ln w="25400">
                <a:solidFill>
                  <a:srgbClr val="00CC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2" name="Прямая соединительная линия 461"/>
              <p:cNvCxnSpPr/>
              <p:nvPr/>
            </p:nvCxnSpPr>
            <p:spPr>
              <a:xfrm flipV="1">
                <a:off x="1979712" y="5372400"/>
                <a:ext cx="248" cy="198000"/>
              </a:xfrm>
              <a:prstGeom prst="line">
                <a:avLst/>
              </a:prstGeom>
              <a:ln w="25400">
                <a:solidFill>
                  <a:srgbClr val="FF00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3" name="Группа 472"/>
            <p:cNvGrpSpPr/>
            <p:nvPr/>
          </p:nvGrpSpPr>
          <p:grpSpPr>
            <a:xfrm>
              <a:off x="2339752" y="5220000"/>
              <a:ext cx="248" cy="352800"/>
              <a:chOff x="2339752" y="5220000"/>
              <a:chExt cx="248" cy="352800"/>
            </a:xfrm>
          </p:grpSpPr>
          <p:cxnSp>
            <p:nvCxnSpPr>
              <p:cNvPr id="449" name="Прямая соединительная линия 448"/>
              <p:cNvCxnSpPr/>
              <p:nvPr/>
            </p:nvCxnSpPr>
            <p:spPr>
              <a:xfrm flipV="1">
                <a:off x="2339752" y="5220000"/>
                <a:ext cx="248" cy="198000"/>
              </a:xfrm>
              <a:prstGeom prst="line">
                <a:avLst/>
              </a:prstGeom>
              <a:ln w="25400">
                <a:solidFill>
                  <a:srgbClr val="FF00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3" name="Прямая соединительная линия 462"/>
              <p:cNvCxnSpPr/>
              <p:nvPr/>
            </p:nvCxnSpPr>
            <p:spPr>
              <a:xfrm flipV="1">
                <a:off x="2339752" y="5414400"/>
                <a:ext cx="248" cy="158400"/>
              </a:xfrm>
              <a:prstGeom prst="line">
                <a:avLst/>
              </a:prstGeom>
              <a:ln w="25400">
                <a:solidFill>
                  <a:srgbClr val="00CC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4" name="Группа 473"/>
            <p:cNvGrpSpPr/>
            <p:nvPr/>
          </p:nvGrpSpPr>
          <p:grpSpPr>
            <a:xfrm>
              <a:off x="2699544" y="5220000"/>
              <a:ext cx="248" cy="352800"/>
              <a:chOff x="2699544" y="5220000"/>
              <a:chExt cx="248" cy="352800"/>
            </a:xfrm>
          </p:grpSpPr>
          <p:cxnSp>
            <p:nvCxnSpPr>
              <p:cNvPr id="456" name="Прямая соединительная линия 455"/>
              <p:cNvCxnSpPr/>
              <p:nvPr/>
            </p:nvCxnSpPr>
            <p:spPr>
              <a:xfrm flipV="1">
                <a:off x="2699544" y="5220000"/>
                <a:ext cx="248" cy="230400"/>
              </a:xfrm>
              <a:prstGeom prst="line">
                <a:avLst/>
              </a:prstGeom>
              <a:ln w="25400">
                <a:solidFill>
                  <a:srgbClr val="FF00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4" name="Прямая соединительная линия 463"/>
              <p:cNvCxnSpPr/>
              <p:nvPr/>
            </p:nvCxnSpPr>
            <p:spPr>
              <a:xfrm flipV="1">
                <a:off x="2699544" y="5450400"/>
                <a:ext cx="248" cy="122400"/>
              </a:xfrm>
              <a:prstGeom prst="line">
                <a:avLst/>
              </a:prstGeom>
              <a:ln w="25400">
                <a:solidFill>
                  <a:srgbClr val="00CC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5" name="Группа 474"/>
            <p:cNvGrpSpPr/>
            <p:nvPr/>
          </p:nvGrpSpPr>
          <p:grpSpPr>
            <a:xfrm>
              <a:off x="3059584" y="5220000"/>
              <a:ext cx="496" cy="352800"/>
              <a:chOff x="3059584" y="5220000"/>
              <a:chExt cx="496" cy="352800"/>
            </a:xfrm>
          </p:grpSpPr>
          <p:cxnSp>
            <p:nvCxnSpPr>
              <p:cNvPr id="457" name="Прямая соединительная линия 456"/>
              <p:cNvCxnSpPr/>
              <p:nvPr/>
            </p:nvCxnSpPr>
            <p:spPr>
              <a:xfrm flipV="1">
                <a:off x="3059832" y="5220000"/>
                <a:ext cx="248" cy="266400"/>
              </a:xfrm>
              <a:prstGeom prst="line">
                <a:avLst/>
              </a:prstGeom>
              <a:ln w="25400">
                <a:solidFill>
                  <a:srgbClr val="FF00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5" name="Прямая соединительная линия 464"/>
              <p:cNvCxnSpPr/>
              <p:nvPr/>
            </p:nvCxnSpPr>
            <p:spPr>
              <a:xfrm flipV="1">
                <a:off x="3059584" y="5486400"/>
                <a:ext cx="248" cy="86400"/>
              </a:xfrm>
              <a:prstGeom prst="line">
                <a:avLst/>
              </a:prstGeom>
              <a:ln w="25400">
                <a:solidFill>
                  <a:srgbClr val="00CC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6" name="Группа 475"/>
            <p:cNvGrpSpPr/>
            <p:nvPr/>
          </p:nvGrpSpPr>
          <p:grpSpPr>
            <a:xfrm>
              <a:off x="3419624" y="5220000"/>
              <a:ext cx="248" cy="352800"/>
              <a:chOff x="3419624" y="5220000"/>
              <a:chExt cx="248" cy="352800"/>
            </a:xfrm>
          </p:grpSpPr>
          <p:cxnSp>
            <p:nvCxnSpPr>
              <p:cNvPr id="458" name="Прямая соединительная линия 457"/>
              <p:cNvCxnSpPr/>
              <p:nvPr/>
            </p:nvCxnSpPr>
            <p:spPr>
              <a:xfrm flipV="1">
                <a:off x="3419624" y="5220000"/>
                <a:ext cx="248" cy="302400"/>
              </a:xfrm>
              <a:prstGeom prst="line">
                <a:avLst/>
              </a:prstGeom>
              <a:ln w="25400">
                <a:solidFill>
                  <a:srgbClr val="FF00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6" name="Прямая соединительная линия 465"/>
              <p:cNvCxnSpPr/>
              <p:nvPr/>
            </p:nvCxnSpPr>
            <p:spPr>
              <a:xfrm flipV="1">
                <a:off x="3419624" y="5522400"/>
                <a:ext cx="248" cy="50400"/>
              </a:xfrm>
              <a:prstGeom prst="line">
                <a:avLst/>
              </a:prstGeom>
              <a:ln w="25400">
                <a:solidFill>
                  <a:srgbClr val="00CC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7" name="Группа 476"/>
            <p:cNvGrpSpPr/>
            <p:nvPr/>
          </p:nvGrpSpPr>
          <p:grpSpPr>
            <a:xfrm>
              <a:off x="3779912" y="5220000"/>
              <a:ext cx="248" cy="352800"/>
              <a:chOff x="3779912" y="5220000"/>
              <a:chExt cx="248" cy="352800"/>
            </a:xfrm>
          </p:grpSpPr>
          <p:cxnSp>
            <p:nvCxnSpPr>
              <p:cNvPr id="459" name="Прямая соединительная линия 458"/>
              <p:cNvCxnSpPr/>
              <p:nvPr/>
            </p:nvCxnSpPr>
            <p:spPr>
              <a:xfrm flipV="1">
                <a:off x="3779912" y="5220000"/>
                <a:ext cx="248" cy="338400"/>
              </a:xfrm>
              <a:prstGeom prst="line">
                <a:avLst/>
              </a:prstGeom>
              <a:ln w="25400">
                <a:solidFill>
                  <a:srgbClr val="FF00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7" name="Прямая соединительная линия 466"/>
              <p:cNvCxnSpPr/>
              <p:nvPr/>
            </p:nvCxnSpPr>
            <p:spPr>
              <a:xfrm flipV="1">
                <a:off x="3779912" y="5558400"/>
                <a:ext cx="248" cy="14400"/>
              </a:xfrm>
              <a:prstGeom prst="line">
                <a:avLst/>
              </a:prstGeom>
              <a:ln w="25400">
                <a:solidFill>
                  <a:srgbClr val="00CC00">
                    <a:alpha val="50000"/>
                  </a:srgb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5" dur="5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46" dur="5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5" dur="5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56" dur="5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19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9" dur="5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80" dur="5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500"/>
                            </p:stCondLst>
                            <p:childTnLst>
                              <p:par>
                                <p:cTn id="88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9" dur="5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90" dur="5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1" dur="5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20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"/>
                            </p:stCondLst>
                            <p:childTnLst>
                              <p:par>
                                <p:cTn id="99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0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"/>
                            </p:stCondLst>
                            <p:childTnLst>
                              <p:par>
                                <p:cTn id="105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0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1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1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1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500"/>
                            </p:stCondLst>
                            <p:childTnLst>
                              <p:par>
                                <p:cTn id="122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2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000"/>
                            </p:stCondLst>
                            <p:childTnLst>
                              <p:par>
                                <p:cTn id="128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3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500"/>
                            </p:stCondLst>
                            <p:childTnLst>
                              <p:par>
                                <p:cTn id="134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3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0"/>
                            </p:stCondLst>
                            <p:childTnLst>
                              <p:par>
                                <p:cTn id="140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4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8" dur="5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49" dur="5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0" dur="5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4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55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7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000"/>
                            </p:stCondLst>
                            <p:childTnLst>
                              <p:par>
                                <p:cTn id="159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0" dur="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61" dur="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2" dur="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3" dur="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500"/>
                            </p:stCondLst>
                            <p:childTnLst>
                              <p:par>
                                <p:cTn id="165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6" dur="5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67" dur="5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8" dur="5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000"/>
                            </p:stCondLst>
                            <p:childTnLst>
                              <p:par>
                                <p:cTn id="171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2" dur="5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73" dur="5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4" dur="5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5" dur="5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7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8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79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0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1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3000"/>
                            </p:stCondLst>
                            <p:childTnLst>
                              <p:par>
                                <p:cTn id="183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4" dur="5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85" dur="5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6" dur="5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7" dur="5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3500"/>
                            </p:stCondLst>
                            <p:childTnLst>
                              <p:par>
                                <p:cTn id="189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0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91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2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3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uiExpand="1" build="p"/>
      <p:bldP spid="64" grpId="0" animBg="1"/>
      <p:bldP spid="70" grpId="0" animBg="1"/>
      <p:bldP spid="75" grpId="0" animBg="1"/>
      <p:bldP spid="79" grpId="0" animBg="1"/>
      <p:bldP spid="84" grpId="0" animBg="1"/>
      <p:bldP spid="89" grpId="0" animBg="1"/>
      <p:bldP spid="94" grpId="0" animBg="1"/>
      <p:bldP spid="99" grpId="0" animBg="1"/>
      <p:bldP spid="291" grpId="0" animBg="1"/>
      <p:bldP spid="296" grpId="0" animBg="1"/>
      <p:bldP spid="300" grpId="0" animBg="1"/>
      <p:bldP spid="305" grpId="0" animBg="1"/>
      <p:bldP spid="309" grpId="0" animBg="1"/>
      <p:bldP spid="314" grpId="0" animBg="1"/>
      <p:bldP spid="357" grpId="0" animBg="1"/>
      <p:bldP spid="360" grpId="0" animBg="1"/>
      <p:bldP spid="389" grpId="0" animBg="1"/>
      <p:bldP spid="390" grpId="1" animBg="1"/>
      <p:bldP spid="393" grpId="0" animBg="1"/>
      <p:bldP spid="394" grpId="0" animBg="1"/>
      <p:bldP spid="394" grpId="1" animBg="1"/>
      <p:bldP spid="414" grpId="0" animBg="1"/>
      <p:bldP spid="415" grpId="1" animBg="1"/>
      <p:bldP spid="416" grpId="0" animBg="1"/>
      <p:bldP spid="416" grpId="1" animBg="1"/>
      <p:bldP spid="417" grpId="0" animBg="1"/>
      <p:bldP spid="4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3. Алгоритм </a:t>
            </a:r>
            <a:r>
              <a:rPr lang="ru-RU" dirty="0" err="1" smtClean="0"/>
              <a:t>Ву</a:t>
            </a:r>
            <a:r>
              <a:rPr lang="ru-RU" dirty="0" smtClean="0"/>
              <a:t> (</a:t>
            </a:r>
            <a:r>
              <a:rPr lang="ru-RU" dirty="0" err="1" smtClean="0"/>
              <a:t>Xiaolin</a:t>
            </a:r>
            <a:r>
              <a:rPr lang="ru-RU" dirty="0" smtClean="0"/>
              <a:t> </a:t>
            </a:r>
            <a:r>
              <a:rPr lang="ru-RU" dirty="0" err="1" smtClean="0"/>
              <a:t>Wu</a:t>
            </a:r>
            <a:r>
              <a:rPr lang="ru-RU" dirty="0" smtClean="0"/>
              <a:t> ) 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(1</a:t>
            </a:r>
            <a:r>
              <a:rPr lang="en-US" dirty="0" smtClean="0"/>
              <a:t>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1.3.2 Алгоритмы растеризации отрезка  [3/3]</a:t>
            </a:r>
            <a:endParaRPr lang="ru-RU" dirty="0"/>
          </a:p>
        </p:txBody>
      </p:sp>
      <p:sp>
        <p:nvSpPr>
          <p:cNvPr id="6" name="Прямоугольник 5"/>
          <p:cNvSpPr>
            <a:spLocks noChangeAspect="1"/>
          </p:cNvSpPr>
          <p:nvPr/>
        </p:nvSpPr>
        <p:spPr>
          <a:xfrm>
            <a:off x="5076096" y="515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>
            <a:spLocks noChangeAspect="1"/>
          </p:cNvSpPr>
          <p:nvPr/>
        </p:nvSpPr>
        <p:spPr>
          <a:xfrm>
            <a:off x="5076096" y="479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>
            <a:spLocks noChangeAspect="1"/>
          </p:cNvSpPr>
          <p:nvPr/>
        </p:nvSpPr>
        <p:spPr>
          <a:xfrm>
            <a:off x="5076096" y="443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>
            <a:spLocks noChangeAspect="1"/>
          </p:cNvSpPr>
          <p:nvPr/>
        </p:nvSpPr>
        <p:spPr>
          <a:xfrm>
            <a:off x="5076096" y="407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>
            <a:spLocks noChangeAspect="1"/>
          </p:cNvSpPr>
          <p:nvPr/>
        </p:nvSpPr>
        <p:spPr>
          <a:xfrm>
            <a:off x="5436096" y="515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>
            <a:spLocks noChangeAspect="1"/>
          </p:cNvSpPr>
          <p:nvPr/>
        </p:nvSpPr>
        <p:spPr>
          <a:xfrm>
            <a:off x="5436096" y="479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>
            <a:spLocks noChangeAspect="1"/>
          </p:cNvSpPr>
          <p:nvPr/>
        </p:nvSpPr>
        <p:spPr>
          <a:xfrm>
            <a:off x="5436096" y="4437072"/>
            <a:ext cx="360000" cy="360000"/>
          </a:xfrm>
          <a:prstGeom prst="rect">
            <a:avLst/>
          </a:prstGeom>
          <a:solidFill>
            <a:schemeClr val="bg1">
              <a:alpha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>
            <a:spLocks noChangeAspect="1"/>
          </p:cNvSpPr>
          <p:nvPr/>
        </p:nvSpPr>
        <p:spPr>
          <a:xfrm>
            <a:off x="5436096" y="4077072"/>
            <a:ext cx="360000" cy="360000"/>
          </a:xfrm>
          <a:prstGeom prst="rect">
            <a:avLst/>
          </a:prstGeom>
          <a:solidFill>
            <a:schemeClr val="bg1">
              <a:alpha val="2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>
            <a:spLocks noChangeAspect="1"/>
          </p:cNvSpPr>
          <p:nvPr/>
        </p:nvSpPr>
        <p:spPr>
          <a:xfrm>
            <a:off x="5796096" y="515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>
            <a:spLocks noChangeAspect="1"/>
          </p:cNvSpPr>
          <p:nvPr/>
        </p:nvSpPr>
        <p:spPr>
          <a:xfrm>
            <a:off x="5796096" y="4797072"/>
            <a:ext cx="360000" cy="360000"/>
          </a:xfrm>
          <a:prstGeom prst="rect">
            <a:avLst/>
          </a:prstGeom>
          <a:solidFill>
            <a:schemeClr val="bg1">
              <a:alpha val="3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>
            <a:spLocks noChangeAspect="1"/>
          </p:cNvSpPr>
          <p:nvPr/>
        </p:nvSpPr>
        <p:spPr>
          <a:xfrm>
            <a:off x="5796096" y="4437072"/>
            <a:ext cx="360000" cy="360000"/>
          </a:xfrm>
          <a:prstGeom prst="rect">
            <a:avLst/>
          </a:prstGeom>
          <a:solidFill>
            <a:schemeClr val="bg1">
              <a:alpha val="7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>
            <a:spLocks noChangeAspect="1"/>
          </p:cNvSpPr>
          <p:nvPr/>
        </p:nvSpPr>
        <p:spPr>
          <a:xfrm>
            <a:off x="5796096" y="407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>
            <a:spLocks noChangeAspect="1"/>
          </p:cNvSpPr>
          <p:nvPr/>
        </p:nvSpPr>
        <p:spPr>
          <a:xfrm>
            <a:off x="6156096" y="515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>
            <a:spLocks noChangeAspect="1"/>
          </p:cNvSpPr>
          <p:nvPr/>
        </p:nvSpPr>
        <p:spPr>
          <a:xfrm>
            <a:off x="6156096" y="4797072"/>
            <a:ext cx="360000" cy="360000"/>
          </a:xfrm>
          <a:prstGeom prst="rect">
            <a:avLst/>
          </a:prstGeom>
          <a:solidFill>
            <a:schemeClr val="bg1">
              <a:alpha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>
            <a:spLocks noChangeAspect="1"/>
          </p:cNvSpPr>
          <p:nvPr/>
        </p:nvSpPr>
        <p:spPr>
          <a:xfrm>
            <a:off x="6156096" y="4437072"/>
            <a:ext cx="360000" cy="360000"/>
          </a:xfrm>
          <a:prstGeom prst="rect">
            <a:avLst/>
          </a:prstGeom>
          <a:solidFill>
            <a:schemeClr val="bg1">
              <a:alpha val="2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>
            <a:spLocks noChangeAspect="1"/>
          </p:cNvSpPr>
          <p:nvPr/>
        </p:nvSpPr>
        <p:spPr>
          <a:xfrm>
            <a:off x="6156096" y="407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>
            <a:spLocks noChangeAspect="1"/>
          </p:cNvSpPr>
          <p:nvPr/>
        </p:nvSpPr>
        <p:spPr>
          <a:xfrm>
            <a:off x="6516096" y="5157072"/>
            <a:ext cx="360000" cy="360000"/>
          </a:xfrm>
          <a:prstGeom prst="rect">
            <a:avLst/>
          </a:prstGeom>
          <a:solidFill>
            <a:schemeClr val="bg1">
              <a:alpha val="2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>
            <a:spLocks noChangeAspect="1"/>
          </p:cNvSpPr>
          <p:nvPr/>
        </p:nvSpPr>
        <p:spPr>
          <a:xfrm>
            <a:off x="6516096" y="4797072"/>
            <a:ext cx="360000" cy="360000"/>
          </a:xfrm>
          <a:prstGeom prst="rect">
            <a:avLst/>
          </a:prstGeom>
          <a:solidFill>
            <a:schemeClr val="bg1">
              <a:alpha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>
            <a:spLocks noChangeAspect="1"/>
          </p:cNvSpPr>
          <p:nvPr/>
        </p:nvSpPr>
        <p:spPr>
          <a:xfrm>
            <a:off x="6516096" y="443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>
            <a:spLocks noChangeAspect="1"/>
          </p:cNvSpPr>
          <p:nvPr/>
        </p:nvSpPr>
        <p:spPr>
          <a:xfrm>
            <a:off x="6516096" y="407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>
            <a:spLocks noChangeAspect="1"/>
          </p:cNvSpPr>
          <p:nvPr/>
        </p:nvSpPr>
        <p:spPr>
          <a:xfrm>
            <a:off x="6876256" y="5157072"/>
            <a:ext cx="360000" cy="360000"/>
          </a:xfrm>
          <a:prstGeom prst="rect">
            <a:avLst/>
          </a:prstGeom>
          <a:solidFill>
            <a:schemeClr val="bg1">
              <a:alpha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>
            <a:spLocks noChangeAspect="1"/>
          </p:cNvSpPr>
          <p:nvPr/>
        </p:nvSpPr>
        <p:spPr>
          <a:xfrm>
            <a:off x="6876256" y="4797072"/>
            <a:ext cx="360000" cy="360000"/>
          </a:xfrm>
          <a:prstGeom prst="rect">
            <a:avLst/>
          </a:prstGeom>
          <a:solidFill>
            <a:schemeClr val="bg1">
              <a:alpha val="2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>
            <a:spLocks noChangeAspect="1"/>
          </p:cNvSpPr>
          <p:nvPr/>
        </p:nvSpPr>
        <p:spPr>
          <a:xfrm>
            <a:off x="6876256" y="443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>
            <a:spLocks noChangeAspect="1"/>
          </p:cNvSpPr>
          <p:nvPr/>
        </p:nvSpPr>
        <p:spPr>
          <a:xfrm>
            <a:off x="7236256" y="5157072"/>
            <a:ext cx="360000" cy="360000"/>
          </a:xfrm>
          <a:prstGeom prst="rect">
            <a:avLst/>
          </a:prstGeom>
          <a:solidFill>
            <a:schemeClr val="bg1">
              <a:alpha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>
            <a:spLocks noChangeAspect="1"/>
          </p:cNvSpPr>
          <p:nvPr/>
        </p:nvSpPr>
        <p:spPr>
          <a:xfrm>
            <a:off x="7236256" y="479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>
            <a:spLocks noChangeAspect="1"/>
          </p:cNvSpPr>
          <p:nvPr/>
        </p:nvSpPr>
        <p:spPr>
          <a:xfrm>
            <a:off x="7596256" y="5157072"/>
            <a:ext cx="360000" cy="360000"/>
          </a:xfrm>
          <a:prstGeom prst="rect">
            <a:avLst/>
          </a:prstGeom>
          <a:solidFill>
            <a:schemeClr val="bg1">
              <a:alpha val="2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>
            <a:spLocks noChangeAspect="1"/>
          </p:cNvSpPr>
          <p:nvPr/>
        </p:nvSpPr>
        <p:spPr>
          <a:xfrm>
            <a:off x="7596256" y="479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>
            <a:spLocks noChangeAspect="1"/>
          </p:cNvSpPr>
          <p:nvPr/>
        </p:nvSpPr>
        <p:spPr>
          <a:xfrm>
            <a:off x="7956256" y="515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>
            <a:spLocks noChangeAspect="1"/>
          </p:cNvSpPr>
          <p:nvPr/>
        </p:nvSpPr>
        <p:spPr>
          <a:xfrm>
            <a:off x="7956256" y="479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>
            <a:spLocks noChangeAspect="1"/>
          </p:cNvSpPr>
          <p:nvPr/>
        </p:nvSpPr>
        <p:spPr>
          <a:xfrm>
            <a:off x="8316256" y="515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>
            <a:spLocks noChangeAspect="1"/>
          </p:cNvSpPr>
          <p:nvPr/>
        </p:nvSpPr>
        <p:spPr>
          <a:xfrm>
            <a:off x="8316256" y="47970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>
            <a:spLocks noChangeAspect="1"/>
          </p:cNvSpPr>
          <p:nvPr/>
        </p:nvSpPr>
        <p:spPr>
          <a:xfrm>
            <a:off x="5076056" y="55172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>
            <a:spLocks noChangeAspect="1"/>
          </p:cNvSpPr>
          <p:nvPr/>
        </p:nvSpPr>
        <p:spPr>
          <a:xfrm>
            <a:off x="5436056" y="55172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>
            <a:spLocks noChangeAspect="1"/>
          </p:cNvSpPr>
          <p:nvPr/>
        </p:nvSpPr>
        <p:spPr>
          <a:xfrm>
            <a:off x="5796056" y="55172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>
            <a:spLocks noChangeAspect="1"/>
          </p:cNvSpPr>
          <p:nvPr/>
        </p:nvSpPr>
        <p:spPr>
          <a:xfrm>
            <a:off x="6156056" y="55172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>
            <a:spLocks noChangeAspect="1"/>
          </p:cNvSpPr>
          <p:nvPr/>
        </p:nvSpPr>
        <p:spPr>
          <a:xfrm>
            <a:off x="6516056" y="55172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>
            <a:spLocks noChangeAspect="1"/>
          </p:cNvSpPr>
          <p:nvPr/>
        </p:nvSpPr>
        <p:spPr>
          <a:xfrm>
            <a:off x="6876256" y="58772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>
            <a:spLocks noChangeAspect="1"/>
          </p:cNvSpPr>
          <p:nvPr/>
        </p:nvSpPr>
        <p:spPr>
          <a:xfrm>
            <a:off x="6876256" y="55172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>
            <a:spLocks noChangeAspect="1"/>
          </p:cNvSpPr>
          <p:nvPr/>
        </p:nvSpPr>
        <p:spPr>
          <a:xfrm>
            <a:off x="7236256" y="58772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>
            <a:spLocks noChangeAspect="1"/>
          </p:cNvSpPr>
          <p:nvPr/>
        </p:nvSpPr>
        <p:spPr>
          <a:xfrm>
            <a:off x="7236256" y="5517272"/>
            <a:ext cx="360000" cy="360000"/>
          </a:xfrm>
          <a:prstGeom prst="rect">
            <a:avLst/>
          </a:prstGeom>
          <a:solidFill>
            <a:schemeClr val="bg1">
              <a:alpha val="2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>
            <a:spLocks noChangeAspect="1"/>
          </p:cNvSpPr>
          <p:nvPr/>
        </p:nvSpPr>
        <p:spPr>
          <a:xfrm>
            <a:off x="7596256" y="58772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>
            <a:spLocks noChangeAspect="1"/>
          </p:cNvSpPr>
          <p:nvPr/>
        </p:nvSpPr>
        <p:spPr>
          <a:xfrm>
            <a:off x="7596256" y="5517272"/>
            <a:ext cx="360000" cy="360000"/>
          </a:xfrm>
          <a:prstGeom prst="rect">
            <a:avLst/>
          </a:prstGeom>
          <a:solidFill>
            <a:schemeClr val="bg1">
              <a:alpha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>
            <a:spLocks noChangeAspect="1"/>
          </p:cNvSpPr>
          <p:nvPr/>
        </p:nvSpPr>
        <p:spPr>
          <a:xfrm>
            <a:off x="7956256" y="5877272"/>
            <a:ext cx="360000" cy="360000"/>
          </a:xfrm>
          <a:prstGeom prst="rect">
            <a:avLst/>
          </a:prstGeom>
          <a:solidFill>
            <a:schemeClr val="bg1">
              <a:alpha val="2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>
            <a:spLocks noChangeAspect="1"/>
          </p:cNvSpPr>
          <p:nvPr/>
        </p:nvSpPr>
        <p:spPr>
          <a:xfrm>
            <a:off x="7956256" y="5517272"/>
            <a:ext cx="360000" cy="360000"/>
          </a:xfrm>
          <a:prstGeom prst="rect">
            <a:avLst/>
          </a:prstGeom>
          <a:solidFill>
            <a:schemeClr val="bg1">
              <a:alpha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>
            <a:spLocks noChangeAspect="1"/>
          </p:cNvSpPr>
          <p:nvPr/>
        </p:nvSpPr>
        <p:spPr>
          <a:xfrm>
            <a:off x="8316256" y="58772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/>
          <p:cNvSpPr>
            <a:spLocks noChangeAspect="1"/>
          </p:cNvSpPr>
          <p:nvPr/>
        </p:nvSpPr>
        <p:spPr>
          <a:xfrm>
            <a:off x="8316256" y="5517272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9" name="Прямая соединительная линия 68"/>
          <p:cNvCxnSpPr>
            <a:cxnSpLocks noChangeAspect="1"/>
          </p:cNvCxnSpPr>
          <p:nvPr/>
        </p:nvCxnSpPr>
        <p:spPr>
          <a:xfrm>
            <a:off x="5579998" y="4509040"/>
            <a:ext cx="2520194" cy="1260181"/>
          </a:xfrm>
          <a:prstGeom prst="line">
            <a:avLst/>
          </a:prstGeom>
          <a:ln w="50800" cap="rnd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ctangle 4"/>
          <p:cNvSpPr>
            <a:spLocks noChangeArrowheads="1"/>
          </p:cNvSpPr>
          <p:nvPr/>
        </p:nvSpPr>
        <p:spPr bwMode="auto">
          <a:xfrm>
            <a:off x="467544" y="1268760"/>
            <a:ext cx="828092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Интенсивность закрашивания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пропорциональна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расстоянию до отрезка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6" name="Прямоугольник 75"/>
          <p:cNvSpPr>
            <a:spLocks noChangeAspect="1"/>
          </p:cNvSpPr>
          <p:nvPr/>
        </p:nvSpPr>
        <p:spPr>
          <a:xfrm>
            <a:off x="468024" y="3609252"/>
            <a:ext cx="1440000" cy="1440000"/>
          </a:xfrm>
          <a:prstGeom prst="rect">
            <a:avLst/>
          </a:prstGeom>
          <a:solidFill>
            <a:schemeClr val="bg1">
              <a:alpha val="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Прямоугольник 76"/>
          <p:cNvSpPr>
            <a:spLocks noChangeAspect="1"/>
          </p:cNvSpPr>
          <p:nvPr/>
        </p:nvSpPr>
        <p:spPr>
          <a:xfrm>
            <a:off x="468024" y="2169252"/>
            <a:ext cx="1440000" cy="1440000"/>
          </a:xfrm>
          <a:prstGeom prst="rect">
            <a:avLst/>
          </a:prstGeom>
          <a:solidFill>
            <a:schemeClr val="bg1">
              <a:alpha val="9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93</a:t>
            </a:r>
            <a:endParaRPr lang="ru-RU" dirty="0"/>
          </a:p>
        </p:txBody>
      </p:sp>
      <p:sp>
        <p:nvSpPr>
          <p:cNvPr id="78" name="Прямоугольник 77"/>
          <p:cNvSpPr>
            <a:spLocks noChangeAspect="1"/>
          </p:cNvSpPr>
          <p:nvPr/>
        </p:nvSpPr>
        <p:spPr>
          <a:xfrm>
            <a:off x="1908024" y="3609252"/>
            <a:ext cx="1440000" cy="1440000"/>
          </a:xfrm>
          <a:prstGeom prst="rect">
            <a:avLst/>
          </a:prstGeom>
          <a:solidFill>
            <a:schemeClr val="bg1">
              <a:alpha val="67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рямоугольник 78"/>
          <p:cNvSpPr>
            <a:spLocks noChangeAspect="1"/>
          </p:cNvSpPr>
          <p:nvPr/>
        </p:nvSpPr>
        <p:spPr>
          <a:xfrm>
            <a:off x="1908024" y="2169252"/>
            <a:ext cx="1440000" cy="1440000"/>
          </a:xfrm>
          <a:prstGeom prst="rect">
            <a:avLst/>
          </a:prstGeom>
          <a:solidFill>
            <a:schemeClr val="bg1">
              <a:alpha val="33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8" name="Прямая соединительная линия 97"/>
          <p:cNvCxnSpPr/>
          <p:nvPr/>
        </p:nvCxnSpPr>
        <p:spPr>
          <a:xfrm>
            <a:off x="1188024" y="2889252"/>
            <a:ext cx="0" cy="90000"/>
          </a:xfrm>
          <a:prstGeom prst="line">
            <a:avLst/>
          </a:prstGeom>
          <a:ln w="38100" cap="rnd">
            <a:solidFill>
              <a:srgbClr val="00CC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/>
          <p:nvPr/>
        </p:nvCxnSpPr>
        <p:spPr>
          <a:xfrm>
            <a:off x="2628024" y="3861252"/>
            <a:ext cx="0" cy="468000"/>
          </a:xfrm>
          <a:prstGeom prst="line">
            <a:avLst/>
          </a:prstGeom>
          <a:ln w="38100" cap="rnd">
            <a:solidFill>
              <a:srgbClr val="00CC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Прямая соединительная линия 101"/>
          <p:cNvCxnSpPr/>
          <p:nvPr/>
        </p:nvCxnSpPr>
        <p:spPr>
          <a:xfrm>
            <a:off x="2627692" y="2889252"/>
            <a:ext cx="0" cy="972000"/>
          </a:xfrm>
          <a:prstGeom prst="line">
            <a:avLst/>
          </a:prstGeom>
          <a:ln w="38100" cap="rnd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Прямая соединительная линия 103"/>
          <p:cNvCxnSpPr/>
          <p:nvPr/>
        </p:nvCxnSpPr>
        <p:spPr>
          <a:xfrm>
            <a:off x="1188024" y="2975652"/>
            <a:ext cx="0" cy="1353600"/>
          </a:xfrm>
          <a:prstGeom prst="line">
            <a:avLst/>
          </a:prstGeom>
          <a:ln w="38100" cap="rnd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Прямоугольник 104"/>
          <p:cNvSpPr>
            <a:spLocks noChangeAspect="1"/>
          </p:cNvSpPr>
          <p:nvPr/>
        </p:nvSpPr>
        <p:spPr>
          <a:xfrm>
            <a:off x="3348024" y="3609252"/>
            <a:ext cx="1440000" cy="1440000"/>
          </a:xfrm>
          <a:prstGeom prst="rect">
            <a:avLst/>
          </a:prstGeom>
          <a:solidFill>
            <a:schemeClr val="bg1">
              <a:alpha val="7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Прямоугольник 105"/>
          <p:cNvSpPr>
            <a:spLocks noChangeAspect="1"/>
          </p:cNvSpPr>
          <p:nvPr/>
        </p:nvSpPr>
        <p:spPr>
          <a:xfrm>
            <a:off x="3348024" y="2169252"/>
            <a:ext cx="1440000" cy="144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7" name="Прямая соединительная линия 106"/>
          <p:cNvCxnSpPr/>
          <p:nvPr/>
        </p:nvCxnSpPr>
        <p:spPr>
          <a:xfrm>
            <a:off x="4068024" y="4329252"/>
            <a:ext cx="0" cy="432000"/>
          </a:xfrm>
          <a:prstGeom prst="line">
            <a:avLst/>
          </a:prstGeom>
          <a:ln w="38100" cap="rnd">
            <a:solidFill>
              <a:srgbClr val="00CC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/>
          <p:cNvSpPr txBox="1"/>
          <p:nvPr/>
        </p:nvSpPr>
        <p:spPr>
          <a:xfrm>
            <a:off x="863640" y="1782108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95%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719624" y="5094476"/>
            <a:ext cx="5357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5%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2303800" y="1782108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33%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2303800" y="5094476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67%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3801933" y="1772816"/>
            <a:ext cx="5357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0%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3743960" y="5094476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70%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80" name="Прямая соединительная линия 79"/>
          <p:cNvCxnSpPr>
            <a:cxnSpLocks noChangeAspect="1"/>
          </p:cNvCxnSpPr>
          <p:nvPr/>
        </p:nvCxnSpPr>
        <p:spPr>
          <a:xfrm>
            <a:off x="791632" y="2718212"/>
            <a:ext cx="3639777" cy="2268000"/>
          </a:xfrm>
          <a:prstGeom prst="line">
            <a:avLst/>
          </a:prstGeom>
          <a:ln w="50800" cap="rnd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Прямоугольник 118"/>
          <p:cNvSpPr>
            <a:spLocks noChangeAspect="1"/>
          </p:cNvSpPr>
          <p:nvPr/>
        </p:nvSpPr>
        <p:spPr>
          <a:xfrm>
            <a:off x="5076096" y="299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0" name="Прямоугольник 119"/>
          <p:cNvSpPr>
            <a:spLocks noChangeAspect="1"/>
          </p:cNvSpPr>
          <p:nvPr/>
        </p:nvSpPr>
        <p:spPr>
          <a:xfrm>
            <a:off x="5076096" y="263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1" name="Прямоугольник 120"/>
          <p:cNvSpPr>
            <a:spLocks noChangeAspect="1"/>
          </p:cNvSpPr>
          <p:nvPr/>
        </p:nvSpPr>
        <p:spPr>
          <a:xfrm>
            <a:off x="5076096" y="227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" name="Прямоугольник 121"/>
          <p:cNvSpPr>
            <a:spLocks noChangeAspect="1"/>
          </p:cNvSpPr>
          <p:nvPr/>
        </p:nvSpPr>
        <p:spPr>
          <a:xfrm>
            <a:off x="5076096" y="191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3" name="Прямоугольник 122"/>
          <p:cNvSpPr>
            <a:spLocks noChangeAspect="1"/>
          </p:cNvSpPr>
          <p:nvPr/>
        </p:nvSpPr>
        <p:spPr>
          <a:xfrm>
            <a:off x="5436096" y="299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4" name="Прямоугольник 123"/>
          <p:cNvSpPr>
            <a:spLocks noChangeAspect="1"/>
          </p:cNvSpPr>
          <p:nvPr/>
        </p:nvSpPr>
        <p:spPr>
          <a:xfrm>
            <a:off x="5436096" y="263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5" name="Прямоугольник 124"/>
          <p:cNvSpPr>
            <a:spLocks noChangeAspect="1"/>
          </p:cNvSpPr>
          <p:nvPr/>
        </p:nvSpPr>
        <p:spPr>
          <a:xfrm>
            <a:off x="5436096" y="227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6" name="Прямоугольник 125"/>
          <p:cNvSpPr>
            <a:spLocks noChangeAspect="1"/>
          </p:cNvSpPr>
          <p:nvPr/>
        </p:nvSpPr>
        <p:spPr>
          <a:xfrm>
            <a:off x="5436096" y="191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7" name="Прямоугольник 126"/>
          <p:cNvSpPr>
            <a:spLocks noChangeAspect="1"/>
          </p:cNvSpPr>
          <p:nvPr/>
        </p:nvSpPr>
        <p:spPr>
          <a:xfrm>
            <a:off x="5796096" y="299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8" name="Прямоугольник 127"/>
          <p:cNvSpPr>
            <a:spLocks noChangeAspect="1"/>
          </p:cNvSpPr>
          <p:nvPr/>
        </p:nvSpPr>
        <p:spPr>
          <a:xfrm>
            <a:off x="5796096" y="263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9" name="Прямоугольник 128"/>
          <p:cNvSpPr>
            <a:spLocks noChangeAspect="1"/>
          </p:cNvSpPr>
          <p:nvPr/>
        </p:nvSpPr>
        <p:spPr>
          <a:xfrm>
            <a:off x="5796096" y="227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0" name="Прямоугольник 129"/>
          <p:cNvSpPr>
            <a:spLocks noChangeAspect="1"/>
          </p:cNvSpPr>
          <p:nvPr/>
        </p:nvSpPr>
        <p:spPr>
          <a:xfrm>
            <a:off x="5796096" y="191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1" name="Прямоугольник 130"/>
          <p:cNvSpPr>
            <a:spLocks noChangeAspect="1"/>
          </p:cNvSpPr>
          <p:nvPr/>
        </p:nvSpPr>
        <p:spPr>
          <a:xfrm>
            <a:off x="6156096" y="299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2" name="Прямоугольник 131"/>
          <p:cNvSpPr>
            <a:spLocks noChangeAspect="1"/>
          </p:cNvSpPr>
          <p:nvPr/>
        </p:nvSpPr>
        <p:spPr>
          <a:xfrm>
            <a:off x="6156096" y="263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" name="Прямоугольник 132"/>
          <p:cNvSpPr>
            <a:spLocks noChangeAspect="1"/>
          </p:cNvSpPr>
          <p:nvPr/>
        </p:nvSpPr>
        <p:spPr>
          <a:xfrm>
            <a:off x="6156096" y="227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4" name="Прямоугольник 133"/>
          <p:cNvSpPr>
            <a:spLocks noChangeAspect="1"/>
          </p:cNvSpPr>
          <p:nvPr/>
        </p:nvSpPr>
        <p:spPr>
          <a:xfrm>
            <a:off x="6156096" y="191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5" name="Прямоугольник 134"/>
          <p:cNvSpPr>
            <a:spLocks noChangeAspect="1"/>
          </p:cNvSpPr>
          <p:nvPr/>
        </p:nvSpPr>
        <p:spPr>
          <a:xfrm>
            <a:off x="6516096" y="299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6" name="Прямоугольник 135"/>
          <p:cNvSpPr>
            <a:spLocks noChangeAspect="1"/>
          </p:cNvSpPr>
          <p:nvPr/>
        </p:nvSpPr>
        <p:spPr>
          <a:xfrm>
            <a:off x="6516096" y="263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7" name="Прямоугольник 136"/>
          <p:cNvSpPr>
            <a:spLocks noChangeAspect="1"/>
          </p:cNvSpPr>
          <p:nvPr/>
        </p:nvSpPr>
        <p:spPr>
          <a:xfrm>
            <a:off x="6516096" y="227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8" name="Прямоугольник 137"/>
          <p:cNvSpPr>
            <a:spLocks noChangeAspect="1"/>
          </p:cNvSpPr>
          <p:nvPr/>
        </p:nvSpPr>
        <p:spPr>
          <a:xfrm>
            <a:off x="6516096" y="191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9" name="Прямоугольник 138"/>
          <p:cNvSpPr>
            <a:spLocks noChangeAspect="1"/>
          </p:cNvSpPr>
          <p:nvPr/>
        </p:nvSpPr>
        <p:spPr>
          <a:xfrm>
            <a:off x="6876256" y="299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0" name="Прямоугольник 139"/>
          <p:cNvSpPr>
            <a:spLocks noChangeAspect="1"/>
          </p:cNvSpPr>
          <p:nvPr/>
        </p:nvSpPr>
        <p:spPr>
          <a:xfrm>
            <a:off x="6876256" y="263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1" name="Прямоугольник 140"/>
          <p:cNvSpPr>
            <a:spLocks noChangeAspect="1"/>
          </p:cNvSpPr>
          <p:nvPr/>
        </p:nvSpPr>
        <p:spPr>
          <a:xfrm>
            <a:off x="6876256" y="227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3" name="Прямоугольник 142"/>
          <p:cNvSpPr>
            <a:spLocks noChangeAspect="1"/>
          </p:cNvSpPr>
          <p:nvPr/>
        </p:nvSpPr>
        <p:spPr>
          <a:xfrm>
            <a:off x="7236256" y="299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4" name="Прямоугольник 143"/>
          <p:cNvSpPr>
            <a:spLocks noChangeAspect="1"/>
          </p:cNvSpPr>
          <p:nvPr/>
        </p:nvSpPr>
        <p:spPr>
          <a:xfrm>
            <a:off x="7236256" y="263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5" name="Прямоугольник 144"/>
          <p:cNvSpPr>
            <a:spLocks noChangeAspect="1"/>
          </p:cNvSpPr>
          <p:nvPr/>
        </p:nvSpPr>
        <p:spPr>
          <a:xfrm>
            <a:off x="7236256" y="227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7" name="Прямоугольник 146"/>
          <p:cNvSpPr>
            <a:spLocks noChangeAspect="1"/>
          </p:cNvSpPr>
          <p:nvPr/>
        </p:nvSpPr>
        <p:spPr>
          <a:xfrm>
            <a:off x="7596256" y="299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8" name="Прямоугольник 147"/>
          <p:cNvSpPr>
            <a:spLocks noChangeAspect="1"/>
          </p:cNvSpPr>
          <p:nvPr/>
        </p:nvSpPr>
        <p:spPr>
          <a:xfrm>
            <a:off x="7596256" y="263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9" name="Прямоугольник 148"/>
          <p:cNvSpPr>
            <a:spLocks noChangeAspect="1"/>
          </p:cNvSpPr>
          <p:nvPr/>
        </p:nvSpPr>
        <p:spPr>
          <a:xfrm>
            <a:off x="7596256" y="227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1" name="Прямоугольник 150"/>
          <p:cNvSpPr>
            <a:spLocks noChangeAspect="1"/>
          </p:cNvSpPr>
          <p:nvPr/>
        </p:nvSpPr>
        <p:spPr>
          <a:xfrm>
            <a:off x="7956256" y="299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2" name="Прямоугольник 151"/>
          <p:cNvSpPr>
            <a:spLocks noChangeAspect="1"/>
          </p:cNvSpPr>
          <p:nvPr/>
        </p:nvSpPr>
        <p:spPr>
          <a:xfrm>
            <a:off x="7956256" y="263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3" name="Прямоугольник 152"/>
          <p:cNvSpPr>
            <a:spLocks noChangeAspect="1"/>
          </p:cNvSpPr>
          <p:nvPr/>
        </p:nvSpPr>
        <p:spPr>
          <a:xfrm>
            <a:off x="7956256" y="227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5" name="Прямоугольник 154"/>
          <p:cNvSpPr>
            <a:spLocks noChangeAspect="1"/>
          </p:cNvSpPr>
          <p:nvPr/>
        </p:nvSpPr>
        <p:spPr>
          <a:xfrm>
            <a:off x="8316256" y="299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6" name="Прямоугольник 155"/>
          <p:cNvSpPr>
            <a:spLocks noChangeAspect="1"/>
          </p:cNvSpPr>
          <p:nvPr/>
        </p:nvSpPr>
        <p:spPr>
          <a:xfrm>
            <a:off x="8316256" y="263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7" name="Прямоугольник 156"/>
          <p:cNvSpPr>
            <a:spLocks noChangeAspect="1"/>
          </p:cNvSpPr>
          <p:nvPr/>
        </p:nvSpPr>
        <p:spPr>
          <a:xfrm>
            <a:off x="8316256" y="22768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0" name="Прямоугольник 169"/>
          <p:cNvSpPr>
            <a:spLocks noChangeAspect="1"/>
          </p:cNvSpPr>
          <p:nvPr/>
        </p:nvSpPr>
        <p:spPr>
          <a:xfrm>
            <a:off x="6876256" y="33570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1" name="Прямоугольник 170"/>
          <p:cNvSpPr>
            <a:spLocks noChangeAspect="1"/>
          </p:cNvSpPr>
          <p:nvPr/>
        </p:nvSpPr>
        <p:spPr>
          <a:xfrm>
            <a:off x="7236256" y="37170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2" name="Прямоугольник 171"/>
          <p:cNvSpPr>
            <a:spLocks noChangeAspect="1"/>
          </p:cNvSpPr>
          <p:nvPr/>
        </p:nvSpPr>
        <p:spPr>
          <a:xfrm>
            <a:off x="7236256" y="33570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3" name="Прямоугольник 172"/>
          <p:cNvSpPr>
            <a:spLocks noChangeAspect="1"/>
          </p:cNvSpPr>
          <p:nvPr/>
        </p:nvSpPr>
        <p:spPr>
          <a:xfrm>
            <a:off x="7596256" y="37170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" name="Прямоугольник 173"/>
          <p:cNvSpPr>
            <a:spLocks noChangeAspect="1"/>
          </p:cNvSpPr>
          <p:nvPr/>
        </p:nvSpPr>
        <p:spPr>
          <a:xfrm>
            <a:off x="7596256" y="33570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5" name="Прямоугольник 174"/>
          <p:cNvSpPr>
            <a:spLocks noChangeAspect="1"/>
          </p:cNvSpPr>
          <p:nvPr/>
        </p:nvSpPr>
        <p:spPr>
          <a:xfrm>
            <a:off x="7956256" y="37170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6" name="Прямоугольник 175"/>
          <p:cNvSpPr>
            <a:spLocks noChangeAspect="1"/>
          </p:cNvSpPr>
          <p:nvPr/>
        </p:nvSpPr>
        <p:spPr>
          <a:xfrm>
            <a:off x="7956256" y="33570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7" name="Прямоугольник 176"/>
          <p:cNvSpPr>
            <a:spLocks noChangeAspect="1"/>
          </p:cNvSpPr>
          <p:nvPr/>
        </p:nvSpPr>
        <p:spPr>
          <a:xfrm>
            <a:off x="8316256" y="37170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8" name="Прямоугольник 177"/>
          <p:cNvSpPr>
            <a:spLocks noChangeAspect="1"/>
          </p:cNvSpPr>
          <p:nvPr/>
        </p:nvSpPr>
        <p:spPr>
          <a:xfrm>
            <a:off x="8316256" y="33570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9" name="Прямая соединительная линия 178"/>
          <p:cNvCxnSpPr>
            <a:cxnSpLocks noChangeAspect="1"/>
          </p:cNvCxnSpPr>
          <p:nvPr/>
        </p:nvCxnSpPr>
        <p:spPr>
          <a:xfrm>
            <a:off x="5579998" y="2348800"/>
            <a:ext cx="2520194" cy="1260181"/>
          </a:xfrm>
          <a:prstGeom prst="line">
            <a:avLst/>
          </a:prstGeom>
          <a:ln w="50800" cap="rnd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Rectangle 4"/>
          <p:cNvSpPr>
            <a:spLocks noChangeArrowheads="1"/>
          </p:cNvSpPr>
          <p:nvPr/>
        </p:nvSpPr>
        <p:spPr bwMode="auto">
          <a:xfrm>
            <a:off x="6948264" y="1916832"/>
            <a:ext cx="18722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Без сглаживания</a:t>
            </a:r>
            <a:endParaRPr lang="en-US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1" name="Rectangle 4"/>
          <p:cNvSpPr>
            <a:spLocks noChangeArrowheads="1"/>
          </p:cNvSpPr>
          <p:nvPr/>
        </p:nvSpPr>
        <p:spPr bwMode="auto">
          <a:xfrm>
            <a:off x="5004048" y="5877272"/>
            <a:ext cx="18722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 сглаживанием</a:t>
            </a:r>
            <a:endParaRPr lang="en-US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2" name="Прямоугольник 181"/>
          <p:cNvSpPr>
            <a:spLocks noChangeAspect="1"/>
          </p:cNvSpPr>
          <p:nvPr/>
        </p:nvSpPr>
        <p:spPr>
          <a:xfrm>
            <a:off x="6516216" y="335703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3" name="Прямоугольник 182"/>
          <p:cNvSpPr>
            <a:spLocks noChangeAspect="1"/>
          </p:cNvSpPr>
          <p:nvPr/>
        </p:nvSpPr>
        <p:spPr>
          <a:xfrm>
            <a:off x="7236336" y="443711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4" name="Прямоугольник 183"/>
          <p:cNvSpPr>
            <a:spLocks noChangeAspect="1"/>
          </p:cNvSpPr>
          <p:nvPr/>
        </p:nvSpPr>
        <p:spPr>
          <a:xfrm>
            <a:off x="6156176" y="335699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5" name="Прямоугольник 184"/>
          <p:cNvSpPr>
            <a:spLocks noChangeAspect="1"/>
          </p:cNvSpPr>
          <p:nvPr/>
        </p:nvSpPr>
        <p:spPr>
          <a:xfrm>
            <a:off x="5796136" y="335699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6" name="Прямоугольник 185"/>
          <p:cNvSpPr>
            <a:spLocks noChangeAspect="1"/>
          </p:cNvSpPr>
          <p:nvPr/>
        </p:nvSpPr>
        <p:spPr>
          <a:xfrm>
            <a:off x="5436136" y="335699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7" name="Прямоугольник 186"/>
          <p:cNvSpPr>
            <a:spLocks noChangeAspect="1"/>
          </p:cNvSpPr>
          <p:nvPr/>
        </p:nvSpPr>
        <p:spPr>
          <a:xfrm>
            <a:off x="5076096" y="335699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8" name="Прямоугольник 187"/>
          <p:cNvSpPr>
            <a:spLocks noChangeAspect="1"/>
          </p:cNvSpPr>
          <p:nvPr/>
        </p:nvSpPr>
        <p:spPr>
          <a:xfrm>
            <a:off x="7596376" y="443715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9" name="Прямоугольник 188"/>
          <p:cNvSpPr>
            <a:spLocks noChangeAspect="1"/>
          </p:cNvSpPr>
          <p:nvPr/>
        </p:nvSpPr>
        <p:spPr>
          <a:xfrm>
            <a:off x="7956376" y="443715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0" name="Прямоугольник 189"/>
          <p:cNvSpPr>
            <a:spLocks noChangeAspect="1"/>
          </p:cNvSpPr>
          <p:nvPr/>
        </p:nvSpPr>
        <p:spPr>
          <a:xfrm>
            <a:off x="8316456" y="4437112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000"/>
                            </p:stCondLst>
                            <p:childTnLst>
                              <p:par>
                                <p:cTn id="40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4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3500"/>
                            </p:stCondLst>
                            <p:childTnLst>
                              <p:par>
                                <p:cTn id="54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5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4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6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8000"/>
                            </p:stCondLst>
                            <p:childTnLst>
                              <p:par>
                                <p:cTn id="68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7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85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2500"/>
                            </p:stCondLst>
                            <p:childTnLst>
                              <p:par>
                                <p:cTn id="82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8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30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5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70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9000"/>
                            </p:stCondLst>
                            <p:childTnLst>
                              <p:par>
                                <p:cTn id="100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0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0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1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1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17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19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20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000"/>
                            </p:stCondLst>
                            <p:childTnLst>
                              <p:par>
                                <p:cTn id="123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2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500"/>
                            </p:stCondLst>
                            <p:childTnLst>
                              <p:par>
                                <p:cTn id="129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0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3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3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000"/>
                            </p:stCondLst>
                            <p:childTnLst>
                              <p:par>
                                <p:cTn id="135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6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37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500"/>
                            </p:stCondLst>
                            <p:childTnLst>
                              <p:par>
                                <p:cTn id="141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2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4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44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5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4000"/>
                            </p:stCondLst>
                            <p:childTnLst>
                              <p:par>
                                <p:cTn id="147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8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49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50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4500"/>
                            </p:stCondLst>
                            <p:childTnLst>
                              <p:par>
                                <p:cTn id="153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4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55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7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000"/>
                            </p:stCondLst>
                            <p:childTnLst>
                              <p:par>
                                <p:cTn id="164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"/>
                            </p:stCondLst>
                            <p:childTnLst>
                              <p:par>
                                <p:cTn id="170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2000"/>
                            </p:stCondLst>
                            <p:childTnLst>
                              <p:par>
                                <p:cTn id="176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2500"/>
                            </p:stCondLst>
                            <p:childTnLst>
                              <p:par>
                                <p:cTn id="182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8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3500"/>
                            </p:stCondLst>
                            <p:childTnLst>
                              <p:par>
                                <p:cTn id="194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19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0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2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4500"/>
                            </p:stCondLst>
                            <p:childTnLst>
                              <p:par>
                                <p:cTn id="206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2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0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5000"/>
                            </p:stCondLst>
                            <p:childTnLst>
                              <p:par>
                                <p:cTn id="212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2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5500"/>
                            </p:stCondLst>
                            <p:childTnLst>
                              <p:par>
                                <p:cTn id="218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2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24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22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2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6500"/>
                            </p:stCondLst>
                            <p:childTnLst>
                              <p:par>
                                <p:cTn id="230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2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7000"/>
                            </p:stCondLst>
                            <p:childTnLst>
                              <p:par>
                                <p:cTn id="236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2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7500"/>
                            </p:stCondLst>
                            <p:childTnLst>
                              <p:par>
                                <p:cTn id="242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24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4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9" grpId="0" animBg="1"/>
      <p:bldP spid="20" grpId="0" animBg="1"/>
      <p:bldP spid="22" grpId="0" animBg="1"/>
      <p:bldP spid="23" grpId="0" animBg="1"/>
      <p:bldP spid="28" grpId="0" animBg="1"/>
      <p:bldP spid="29" grpId="0" animBg="1"/>
      <p:bldP spid="32" grpId="0" animBg="1"/>
      <p:bldP spid="36" grpId="0" animBg="1"/>
      <p:bldP spid="62" grpId="0" animBg="1"/>
      <p:bldP spid="64" grpId="0" animBg="1"/>
      <p:bldP spid="66" grpId="0" animBg="1"/>
      <p:bldP spid="70" grpId="0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105" grpId="0" animBg="1"/>
      <p:bldP spid="105" grpId="1" animBg="1"/>
      <p:bldP spid="106" grpId="0" animBg="1"/>
      <p:bldP spid="109" grpId="0"/>
      <p:bldP spid="110" grpId="0"/>
      <p:bldP spid="111" grpId="0"/>
      <p:bldP spid="112" grpId="0"/>
      <p:bldP spid="113" grpId="0"/>
      <p:bldP spid="115" grpId="0"/>
      <p:bldP spid="125" grpId="0" animBg="1"/>
      <p:bldP spid="129" grpId="0" animBg="1"/>
      <p:bldP spid="132" grpId="0" animBg="1"/>
      <p:bldP spid="136" grpId="0" animBg="1"/>
      <p:bldP spid="139" grpId="0" animBg="1"/>
      <p:bldP spid="143" grpId="0" animBg="1"/>
      <p:bldP spid="174" grpId="0" animBg="1"/>
      <p:bldP spid="176" grpId="0" animBg="1"/>
      <p:bldP spid="180" grpId="0"/>
      <p:bldP spid="18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Растеризация окружности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(1</a:t>
            </a:r>
            <a:r>
              <a:rPr lang="en-US" dirty="0" smtClean="0"/>
              <a:t>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1.3.3 Алгоритм растеризации дуги окружности</a:t>
            </a:r>
            <a:endParaRPr lang="ru-RU" dirty="0"/>
          </a:p>
        </p:txBody>
      </p:sp>
      <p:sp>
        <p:nvSpPr>
          <p:cNvPr id="8" name="Прямоугольник 7"/>
          <p:cNvSpPr>
            <a:spLocks noChangeAspect="1"/>
          </p:cNvSpPr>
          <p:nvPr/>
        </p:nvSpPr>
        <p:spPr>
          <a:xfrm>
            <a:off x="2411920" y="420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>
            <a:spLocks noChangeAspect="1"/>
          </p:cNvSpPr>
          <p:nvPr/>
        </p:nvSpPr>
        <p:spPr>
          <a:xfrm>
            <a:off x="2411920" y="384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>
            <a:spLocks noChangeAspect="1"/>
          </p:cNvSpPr>
          <p:nvPr/>
        </p:nvSpPr>
        <p:spPr>
          <a:xfrm>
            <a:off x="2411920" y="348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>
            <a:spLocks noChangeAspect="1"/>
          </p:cNvSpPr>
          <p:nvPr/>
        </p:nvSpPr>
        <p:spPr>
          <a:xfrm>
            <a:off x="2411920" y="312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>
            <a:spLocks noChangeAspect="1"/>
          </p:cNvSpPr>
          <p:nvPr/>
        </p:nvSpPr>
        <p:spPr>
          <a:xfrm>
            <a:off x="2411920" y="276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>
            <a:spLocks noChangeAspect="1"/>
          </p:cNvSpPr>
          <p:nvPr/>
        </p:nvSpPr>
        <p:spPr>
          <a:xfrm>
            <a:off x="2771920" y="420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>
            <a:spLocks noChangeAspect="1"/>
          </p:cNvSpPr>
          <p:nvPr/>
        </p:nvSpPr>
        <p:spPr>
          <a:xfrm>
            <a:off x="2771920" y="384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>
            <a:spLocks noChangeAspect="1"/>
          </p:cNvSpPr>
          <p:nvPr/>
        </p:nvSpPr>
        <p:spPr>
          <a:xfrm>
            <a:off x="2771920" y="348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>
            <a:spLocks noChangeAspect="1"/>
          </p:cNvSpPr>
          <p:nvPr/>
        </p:nvSpPr>
        <p:spPr>
          <a:xfrm>
            <a:off x="2771920" y="312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>
            <a:spLocks noChangeAspect="1"/>
          </p:cNvSpPr>
          <p:nvPr/>
        </p:nvSpPr>
        <p:spPr>
          <a:xfrm>
            <a:off x="2771920" y="276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>
            <a:spLocks noChangeAspect="1"/>
          </p:cNvSpPr>
          <p:nvPr/>
        </p:nvSpPr>
        <p:spPr>
          <a:xfrm>
            <a:off x="3131920" y="420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>
            <a:spLocks noChangeAspect="1"/>
          </p:cNvSpPr>
          <p:nvPr/>
        </p:nvSpPr>
        <p:spPr>
          <a:xfrm>
            <a:off x="3131920" y="384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>
            <a:spLocks noChangeAspect="1"/>
          </p:cNvSpPr>
          <p:nvPr/>
        </p:nvSpPr>
        <p:spPr>
          <a:xfrm>
            <a:off x="3131920" y="348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>
            <a:spLocks noChangeAspect="1"/>
          </p:cNvSpPr>
          <p:nvPr/>
        </p:nvSpPr>
        <p:spPr>
          <a:xfrm>
            <a:off x="3131920" y="312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>
            <a:spLocks noChangeAspect="1"/>
          </p:cNvSpPr>
          <p:nvPr/>
        </p:nvSpPr>
        <p:spPr>
          <a:xfrm>
            <a:off x="3131920" y="276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>
            <a:spLocks noChangeAspect="1"/>
          </p:cNvSpPr>
          <p:nvPr/>
        </p:nvSpPr>
        <p:spPr>
          <a:xfrm>
            <a:off x="3491920" y="420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>
            <a:spLocks noChangeAspect="1"/>
          </p:cNvSpPr>
          <p:nvPr/>
        </p:nvSpPr>
        <p:spPr>
          <a:xfrm>
            <a:off x="3491920" y="384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>
            <a:spLocks noChangeAspect="1"/>
          </p:cNvSpPr>
          <p:nvPr/>
        </p:nvSpPr>
        <p:spPr>
          <a:xfrm>
            <a:off x="3491920" y="348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>
            <a:spLocks noChangeAspect="1"/>
          </p:cNvSpPr>
          <p:nvPr/>
        </p:nvSpPr>
        <p:spPr>
          <a:xfrm>
            <a:off x="3491920" y="312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>
            <a:spLocks noChangeAspect="1"/>
          </p:cNvSpPr>
          <p:nvPr/>
        </p:nvSpPr>
        <p:spPr>
          <a:xfrm>
            <a:off x="3491920" y="276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>
            <a:spLocks noChangeAspect="1"/>
          </p:cNvSpPr>
          <p:nvPr/>
        </p:nvSpPr>
        <p:spPr>
          <a:xfrm>
            <a:off x="3851920" y="420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>
            <a:spLocks noChangeAspect="1"/>
          </p:cNvSpPr>
          <p:nvPr/>
        </p:nvSpPr>
        <p:spPr>
          <a:xfrm>
            <a:off x="3851920" y="384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>
            <a:spLocks noChangeAspect="1"/>
          </p:cNvSpPr>
          <p:nvPr/>
        </p:nvSpPr>
        <p:spPr>
          <a:xfrm>
            <a:off x="3851920" y="348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>
            <a:spLocks noChangeAspect="1"/>
          </p:cNvSpPr>
          <p:nvPr/>
        </p:nvSpPr>
        <p:spPr>
          <a:xfrm>
            <a:off x="3851920" y="312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>
            <a:spLocks noChangeAspect="1"/>
          </p:cNvSpPr>
          <p:nvPr/>
        </p:nvSpPr>
        <p:spPr>
          <a:xfrm>
            <a:off x="3851920" y="2762238"/>
            <a:ext cx="36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Прямоугольник 76"/>
          <p:cNvSpPr>
            <a:spLocks noChangeAspect="1"/>
          </p:cNvSpPr>
          <p:nvPr/>
        </p:nvSpPr>
        <p:spPr>
          <a:xfrm>
            <a:off x="7812440" y="1223936"/>
            <a:ext cx="720000" cy="72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Прямоугольник 77"/>
          <p:cNvSpPr>
            <a:spLocks noChangeAspect="1"/>
          </p:cNvSpPr>
          <p:nvPr/>
        </p:nvSpPr>
        <p:spPr>
          <a:xfrm>
            <a:off x="7092440" y="1943936"/>
            <a:ext cx="720000" cy="72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рямоугольник 78"/>
          <p:cNvSpPr>
            <a:spLocks noChangeAspect="1"/>
          </p:cNvSpPr>
          <p:nvPr/>
        </p:nvSpPr>
        <p:spPr>
          <a:xfrm>
            <a:off x="7812440" y="1943936"/>
            <a:ext cx="720000" cy="72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Прямоугольник 79"/>
          <p:cNvSpPr>
            <a:spLocks noChangeAspect="1"/>
          </p:cNvSpPr>
          <p:nvPr/>
        </p:nvSpPr>
        <p:spPr>
          <a:xfrm>
            <a:off x="7092440" y="1223936"/>
            <a:ext cx="720000" cy="720000"/>
          </a:xfrm>
          <a:prstGeom prst="rect">
            <a:avLst/>
          </a:prstGeom>
          <a:solidFill>
            <a:srgbClr val="FF66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Дуга 80"/>
          <p:cNvSpPr/>
          <p:nvPr/>
        </p:nvSpPr>
        <p:spPr>
          <a:xfrm>
            <a:off x="5940152" y="1484784"/>
            <a:ext cx="2736304" cy="2376264"/>
          </a:xfrm>
          <a:prstGeom prst="arc">
            <a:avLst/>
          </a:prstGeom>
          <a:ln w="5715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Прямоугольник 82"/>
          <p:cNvSpPr>
            <a:spLocks noChangeAspect="1"/>
          </p:cNvSpPr>
          <p:nvPr/>
        </p:nvSpPr>
        <p:spPr>
          <a:xfrm>
            <a:off x="7812440" y="2996952"/>
            <a:ext cx="720000" cy="72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Прямоугольник 83"/>
          <p:cNvSpPr>
            <a:spLocks noChangeAspect="1"/>
          </p:cNvSpPr>
          <p:nvPr/>
        </p:nvSpPr>
        <p:spPr>
          <a:xfrm>
            <a:off x="7092440" y="3716952"/>
            <a:ext cx="720000" cy="72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рямоугольник 84"/>
          <p:cNvSpPr>
            <a:spLocks noChangeAspect="1"/>
          </p:cNvSpPr>
          <p:nvPr/>
        </p:nvSpPr>
        <p:spPr>
          <a:xfrm>
            <a:off x="7812440" y="3716952"/>
            <a:ext cx="720000" cy="72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Прямоугольник 85"/>
          <p:cNvSpPr>
            <a:spLocks noChangeAspect="1"/>
          </p:cNvSpPr>
          <p:nvPr/>
        </p:nvSpPr>
        <p:spPr>
          <a:xfrm>
            <a:off x="7092440" y="2996952"/>
            <a:ext cx="720000" cy="720000"/>
          </a:xfrm>
          <a:prstGeom prst="rect">
            <a:avLst/>
          </a:prstGeom>
          <a:solidFill>
            <a:srgbClr val="FF66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u="sng" dirty="0"/>
          </a:p>
        </p:txBody>
      </p:sp>
      <p:sp>
        <p:nvSpPr>
          <p:cNvPr id="87" name="Дуга 86"/>
          <p:cNvSpPr/>
          <p:nvPr/>
        </p:nvSpPr>
        <p:spPr>
          <a:xfrm>
            <a:off x="6156176" y="3212976"/>
            <a:ext cx="2088232" cy="2160240"/>
          </a:xfrm>
          <a:prstGeom prst="arc">
            <a:avLst/>
          </a:prstGeom>
          <a:ln w="5715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Прямоугольник 88"/>
          <p:cNvSpPr>
            <a:spLocks noChangeAspect="1"/>
          </p:cNvSpPr>
          <p:nvPr/>
        </p:nvSpPr>
        <p:spPr>
          <a:xfrm>
            <a:off x="7812440" y="4752328"/>
            <a:ext cx="720000" cy="72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Прямоугольник 89"/>
          <p:cNvSpPr>
            <a:spLocks noChangeAspect="1"/>
          </p:cNvSpPr>
          <p:nvPr/>
        </p:nvSpPr>
        <p:spPr>
          <a:xfrm>
            <a:off x="7092440" y="5472328"/>
            <a:ext cx="720000" cy="72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Прямоугольник 90"/>
          <p:cNvSpPr>
            <a:spLocks noChangeAspect="1"/>
          </p:cNvSpPr>
          <p:nvPr/>
        </p:nvSpPr>
        <p:spPr>
          <a:xfrm>
            <a:off x="7812440" y="5472328"/>
            <a:ext cx="720000" cy="72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Прямоугольник 91"/>
          <p:cNvSpPr>
            <a:spLocks noChangeAspect="1"/>
          </p:cNvSpPr>
          <p:nvPr/>
        </p:nvSpPr>
        <p:spPr>
          <a:xfrm>
            <a:off x="7092440" y="4752328"/>
            <a:ext cx="720000" cy="720000"/>
          </a:xfrm>
          <a:prstGeom prst="rect">
            <a:avLst/>
          </a:prstGeom>
          <a:solidFill>
            <a:srgbClr val="FF66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Дуга 92"/>
          <p:cNvSpPr/>
          <p:nvPr/>
        </p:nvSpPr>
        <p:spPr>
          <a:xfrm>
            <a:off x="5580112" y="4869160"/>
            <a:ext cx="2088232" cy="2160240"/>
          </a:xfrm>
          <a:prstGeom prst="arc">
            <a:avLst/>
          </a:prstGeom>
          <a:ln w="5715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TextBox 94"/>
          <p:cNvSpPr txBox="1"/>
          <p:nvPr/>
        </p:nvSpPr>
        <p:spPr>
          <a:xfrm>
            <a:off x="5868145" y="1628800"/>
            <a:ext cx="12241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+mn-lt"/>
              </a:rPr>
              <a:t>Ситуация №1</a:t>
            </a:r>
            <a:endParaRPr lang="ru-RU" dirty="0">
              <a:latin typeface="+mn-lt"/>
            </a:endParaRPr>
          </a:p>
        </p:txBody>
      </p:sp>
      <p:sp>
        <p:nvSpPr>
          <p:cNvPr id="101" name="Умножение 100"/>
          <p:cNvSpPr>
            <a:spLocks noChangeAspect="1"/>
          </p:cNvSpPr>
          <p:nvPr/>
        </p:nvSpPr>
        <p:spPr>
          <a:xfrm>
            <a:off x="8100392" y="1484784"/>
            <a:ext cx="180000" cy="180000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Умножение 101"/>
          <p:cNvSpPr>
            <a:spLocks noChangeAspect="1"/>
          </p:cNvSpPr>
          <p:nvPr/>
        </p:nvSpPr>
        <p:spPr>
          <a:xfrm>
            <a:off x="8100392" y="2204864"/>
            <a:ext cx="180000" cy="180000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Умножение 102"/>
          <p:cNvSpPr>
            <a:spLocks noChangeAspect="1"/>
          </p:cNvSpPr>
          <p:nvPr/>
        </p:nvSpPr>
        <p:spPr>
          <a:xfrm>
            <a:off x="7380312" y="1484784"/>
            <a:ext cx="180000" cy="180000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" name="Умножение 103"/>
          <p:cNvSpPr>
            <a:spLocks noChangeAspect="1"/>
          </p:cNvSpPr>
          <p:nvPr/>
        </p:nvSpPr>
        <p:spPr>
          <a:xfrm>
            <a:off x="7380312" y="2204864"/>
            <a:ext cx="180000" cy="180000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" name="Умножение 104"/>
          <p:cNvSpPr>
            <a:spLocks noChangeAspect="1"/>
          </p:cNvSpPr>
          <p:nvPr/>
        </p:nvSpPr>
        <p:spPr>
          <a:xfrm>
            <a:off x="8100392" y="3249000"/>
            <a:ext cx="180000" cy="180000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Умножение 105"/>
          <p:cNvSpPr>
            <a:spLocks noChangeAspect="1"/>
          </p:cNvSpPr>
          <p:nvPr/>
        </p:nvSpPr>
        <p:spPr>
          <a:xfrm>
            <a:off x="8100392" y="3969080"/>
            <a:ext cx="180000" cy="180000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Умножение 106"/>
          <p:cNvSpPr>
            <a:spLocks noChangeAspect="1"/>
          </p:cNvSpPr>
          <p:nvPr/>
        </p:nvSpPr>
        <p:spPr>
          <a:xfrm>
            <a:off x="7380312" y="3249000"/>
            <a:ext cx="180000" cy="180000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Умножение 107"/>
          <p:cNvSpPr>
            <a:spLocks noChangeAspect="1"/>
          </p:cNvSpPr>
          <p:nvPr/>
        </p:nvSpPr>
        <p:spPr>
          <a:xfrm>
            <a:off x="7380312" y="3969080"/>
            <a:ext cx="180000" cy="180000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Умножение 108"/>
          <p:cNvSpPr>
            <a:spLocks noChangeAspect="1"/>
          </p:cNvSpPr>
          <p:nvPr/>
        </p:nvSpPr>
        <p:spPr>
          <a:xfrm>
            <a:off x="8100392" y="5049200"/>
            <a:ext cx="180000" cy="180000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0" name="Умножение 109"/>
          <p:cNvSpPr>
            <a:spLocks noChangeAspect="1"/>
          </p:cNvSpPr>
          <p:nvPr/>
        </p:nvSpPr>
        <p:spPr>
          <a:xfrm>
            <a:off x="8100392" y="5769280"/>
            <a:ext cx="180000" cy="180000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1" name="Умножение 110"/>
          <p:cNvSpPr>
            <a:spLocks noChangeAspect="1"/>
          </p:cNvSpPr>
          <p:nvPr/>
        </p:nvSpPr>
        <p:spPr>
          <a:xfrm>
            <a:off x="7380312" y="5049200"/>
            <a:ext cx="180000" cy="180000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" name="Умножение 111"/>
          <p:cNvSpPr>
            <a:spLocks noChangeAspect="1"/>
          </p:cNvSpPr>
          <p:nvPr/>
        </p:nvSpPr>
        <p:spPr>
          <a:xfrm>
            <a:off x="7380312" y="5769280"/>
            <a:ext cx="180000" cy="180000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Содержимое 59"/>
          <p:cNvSpPr>
            <a:spLocks noGrp="1"/>
          </p:cNvSpPr>
          <p:nvPr>
            <p:ph sz="quarter" idx="1"/>
          </p:nvPr>
        </p:nvSpPr>
        <p:spPr>
          <a:xfrm>
            <a:off x="467544" y="1196752"/>
            <a:ext cx="4176464" cy="1368152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ошибка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разница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между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радиусом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расстоянием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 центра окружности до пикселя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2" name="Овал 61"/>
          <p:cNvSpPr/>
          <p:nvPr/>
        </p:nvSpPr>
        <p:spPr>
          <a:xfrm>
            <a:off x="808534" y="2925304"/>
            <a:ext cx="3240000" cy="3240000"/>
          </a:xfrm>
          <a:prstGeom prst="ellipse">
            <a:avLst/>
          </a:prstGeom>
          <a:noFill/>
          <a:ln w="381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TextBox 62"/>
          <p:cNvSpPr txBox="1"/>
          <p:nvPr/>
        </p:nvSpPr>
        <p:spPr>
          <a:xfrm rot="-5400000">
            <a:off x="2926401" y="3263948"/>
            <a:ext cx="51094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Возможные ситуации выбора следующего пикселя</a:t>
            </a:r>
            <a:endParaRPr lang="ru-RU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868144" y="3356992"/>
            <a:ext cx="12241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+mn-lt"/>
              </a:rPr>
              <a:t>Ситуация №2</a:t>
            </a:r>
            <a:endParaRPr lang="ru-RU" dirty="0">
              <a:latin typeface="+mn-l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868144" y="5085184"/>
            <a:ext cx="12241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+mn-lt"/>
              </a:rPr>
              <a:t>Ситуация №3</a:t>
            </a:r>
            <a:endParaRPr lang="ru-RU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>
                                      <p:cBhvr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>
                                      <p:cBhvr>
                                        <p:cTn id="1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>
                                      <p:cBhvr>
                                        <p:cTn id="2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8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4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45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4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5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65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6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"/>
                            </p:stCondLst>
                            <p:childTnLst>
                              <p:par>
                                <p:cTn id="80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1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82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3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1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92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3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9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1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02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3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4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1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17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8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19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0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8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29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0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1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8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39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0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1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500"/>
                            </p:stCondLst>
                            <p:childTnLst>
                              <p:par>
                                <p:cTn id="148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>
                                      <p:cBhvr>
                                        <p:cTn id="1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6000"/>
                            </p:stCondLst>
                            <p:childTnLst>
                              <p:par>
                                <p:cTn id="154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5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56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7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8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4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5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66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7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8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4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5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76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7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8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7000"/>
                            </p:stCondLst>
                            <p:childTnLst>
                              <p:par>
                                <p:cTn id="185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>
                                      <p:cBhvr>
                                        <p:cTn id="1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1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7500"/>
                            </p:stCondLst>
                            <p:childTnLst>
                              <p:par>
                                <p:cTn id="191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2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93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94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5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9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8500"/>
                            </p:stCondLst>
                            <p:childTnLst>
                              <p:par>
                                <p:cTn id="202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>
                                      <p:cBhvr>
                                        <p:cTn id="20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20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3" grpId="1" animBg="1"/>
      <p:bldP spid="17" grpId="0" animBg="1"/>
      <p:bldP spid="17" grpId="1" animBg="1"/>
      <p:bldP spid="18" grpId="0" animBg="1"/>
      <p:bldP spid="18" grpId="1" animBg="1"/>
      <p:bldP spid="21" grpId="0" animBg="1"/>
      <p:bldP spid="22" grpId="0" animBg="1"/>
      <p:bldP spid="22" grpId="1" animBg="1"/>
      <p:bldP spid="23" grpId="0" animBg="1"/>
      <p:bldP spid="27" grpId="0" animBg="1"/>
      <p:bldP spid="28" grpId="0" animBg="1"/>
      <p:bldP spid="28" grpId="1" animBg="1"/>
      <p:bldP spid="29" grpId="0" animBg="1"/>
      <p:bldP spid="31" grpId="0" animBg="1"/>
      <p:bldP spid="31" grpId="1" animBg="1"/>
      <p:bldP spid="32" grpId="0" animBg="1"/>
      <p:bldP spid="32" grpId="1" animBg="1"/>
      <p:bldP spid="33" grpId="0" animBg="1"/>
      <p:bldP spid="77" grpId="0" animBg="1"/>
      <p:bldP spid="85" grpId="0" animBg="1"/>
      <p:bldP spid="9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Задача заполнения цветом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(1</a:t>
            </a:r>
            <a:r>
              <a:rPr lang="en-US" dirty="0" smtClean="0"/>
              <a:t>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1.3.4 Алгоритмы заливки многоугольника [1/4]</a:t>
            </a:r>
            <a:endParaRPr lang="ru-RU" dirty="0"/>
          </a:p>
        </p:txBody>
      </p:sp>
      <p:sp>
        <p:nvSpPr>
          <p:cNvPr id="48" name="Rectangle 4"/>
          <p:cNvSpPr>
            <a:spLocks noChangeArrowheads="1"/>
          </p:cNvSpPr>
          <p:nvPr/>
        </p:nvSpPr>
        <p:spPr bwMode="auto">
          <a:xfrm>
            <a:off x="467544" y="1196752"/>
            <a:ext cx="8280920" cy="1969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Aft>
                <a:spcPts val="0"/>
              </a:spcAf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Понятия:</a:t>
            </a:r>
          </a:p>
          <a:p>
            <a:pPr marL="809625" lvl="1" indent="-352425">
              <a:spcAft>
                <a:spcPts val="0"/>
              </a:spcAft>
              <a:buFont typeface="+mj-lt"/>
              <a:buAutoNum type="arabicParenR"/>
              <a:tabLst>
                <a:tab pos="714375" algn="l"/>
              </a:tabLst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Заливка</a:t>
            </a:r>
          </a:p>
          <a:p>
            <a:pPr marL="1162050" lvl="2" indent="-247650">
              <a:spcAft>
                <a:spcPts val="0"/>
              </a:spcAft>
              <a:buFont typeface="Courier New" pitchFamily="49" charset="0"/>
              <a:buChar char="o"/>
              <a:tabLst>
                <a:tab pos="1162050" algn="l"/>
              </a:tabLs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требуется перекрасить пиксели одного цвета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другим цветом</a:t>
            </a:r>
          </a:p>
          <a:p>
            <a:pPr marL="809625" lvl="1" indent="-352425">
              <a:spcBef>
                <a:spcPts val="1200"/>
              </a:spcBef>
              <a:spcAft>
                <a:spcPts val="0"/>
              </a:spcAft>
              <a:buAutoNum type="arabicParenR"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Затравка</a:t>
            </a:r>
          </a:p>
          <a:p>
            <a:pPr marL="1162050" lvl="2" indent="-247650">
              <a:spcAft>
                <a:spcPts val="0"/>
              </a:spcAft>
              <a:buFont typeface="Courier New" pitchFamily="49" charset="0"/>
              <a:buChar char="o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требуется закрасить нужным цветом фигуру,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ограниченную граничными пикселями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0180" y="1743472"/>
            <a:ext cx="5715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664" y="2660526"/>
            <a:ext cx="5524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67544" y="3789040"/>
            <a:ext cx="8280920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ts val="600"/>
              </a:spcBef>
              <a:spcAft>
                <a:spcPts val="0"/>
              </a:spcAf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Алгоритмы:</a:t>
            </a:r>
          </a:p>
          <a:p>
            <a:pPr marL="809625" lvl="1" indent="-352425">
              <a:spcBef>
                <a:spcPts val="600"/>
              </a:spcBef>
              <a:spcAft>
                <a:spcPts val="0"/>
              </a:spcAft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Определения принадлежности точки многоугольнику</a:t>
            </a:r>
          </a:p>
          <a:p>
            <a:pPr marL="1438275" lvl="3" indent="-361950">
              <a:spcAft>
                <a:spcPts val="0"/>
              </a:spcAft>
              <a:buFont typeface="Wingdings" pitchFamily="2" charset="2"/>
              <a:buChar char="Ø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расчет суммы углов (площадей)</a:t>
            </a:r>
          </a:p>
          <a:p>
            <a:pPr marL="1438275" lvl="3" indent="-361950">
              <a:spcAft>
                <a:spcPts val="0"/>
              </a:spcAft>
              <a:buFont typeface="Wingdings" pitchFamily="2" charset="2"/>
              <a:buChar char="Ø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расчет числа пересечений (оборотов) луча с ребрами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(чет – внутри, нечет - снаружи)</a:t>
            </a:r>
          </a:p>
          <a:p>
            <a:pPr marL="1438275" lvl="3" indent="-361950">
              <a:spcAft>
                <a:spcPts val="0"/>
              </a:spcAft>
              <a:buFont typeface="Wingdings" pitchFamily="2" charset="2"/>
              <a:buChar char="Ø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…</a:t>
            </a:r>
          </a:p>
          <a:p>
            <a:pPr marL="809625" lvl="1" indent="-352425">
              <a:spcBef>
                <a:spcPts val="600"/>
              </a:spcBef>
              <a:spcAft>
                <a:spcPts val="0"/>
              </a:spcAft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Построение линий (рядов) пикселей, расположенных горизонтально или вертикально между ребрами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1. Алгоритм поточечной закраски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(1</a:t>
            </a:r>
            <a:r>
              <a:rPr lang="en-US" dirty="0" smtClean="0"/>
              <a:t>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1.3.4 Алгоритмы заливки многоугольника [1/4]</a:t>
            </a:r>
            <a:endParaRPr lang="ru-RU" dirty="0"/>
          </a:p>
        </p:txBody>
      </p:sp>
      <p:grpSp>
        <p:nvGrpSpPr>
          <p:cNvPr id="49" name="Группа 48"/>
          <p:cNvGrpSpPr/>
          <p:nvPr/>
        </p:nvGrpSpPr>
        <p:grpSpPr>
          <a:xfrm>
            <a:off x="312780" y="2668552"/>
            <a:ext cx="3755164" cy="3568760"/>
            <a:chOff x="312780" y="2668552"/>
            <a:chExt cx="3755164" cy="3568760"/>
          </a:xfrm>
        </p:grpSpPr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601705" y="3028914"/>
              <a:ext cx="3095625" cy="280828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Text Box 5"/>
            <p:cNvSpPr txBox="1">
              <a:spLocks noChangeArrowheads="1"/>
            </p:cNvSpPr>
            <p:nvPr/>
          </p:nvSpPr>
          <p:spPr bwMode="auto">
            <a:xfrm>
              <a:off x="336593" y="5837202"/>
              <a:ext cx="35618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dirty="0">
                  <a:solidFill>
                    <a:srgbClr val="00B0F0"/>
                  </a:solidFill>
                </a:rPr>
                <a:t>A</a:t>
              </a:r>
              <a:endParaRPr lang="ru-RU" sz="2000" dirty="0">
                <a:solidFill>
                  <a:srgbClr val="00B0F0"/>
                </a:solidFill>
              </a:endParaRPr>
            </a:p>
          </p:txBody>
        </p:sp>
        <p:sp>
          <p:nvSpPr>
            <p:cNvPr id="9" name="Text Box 6"/>
            <p:cNvSpPr txBox="1">
              <a:spLocks noChangeArrowheads="1"/>
            </p:cNvSpPr>
            <p:nvPr/>
          </p:nvSpPr>
          <p:spPr bwMode="auto">
            <a:xfrm>
              <a:off x="312780" y="2668552"/>
              <a:ext cx="35618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dirty="0">
                  <a:solidFill>
                    <a:srgbClr val="00B0F0"/>
                  </a:solidFill>
                </a:rPr>
                <a:t>B</a:t>
              </a:r>
              <a:endParaRPr lang="ru-RU" sz="2000" dirty="0">
                <a:solidFill>
                  <a:srgbClr val="00B0F0"/>
                </a:solidFill>
              </a:endParaRPr>
            </a:p>
          </p:txBody>
        </p:sp>
        <p:sp>
          <p:nvSpPr>
            <p:cNvPr id="10" name="Text Box 7"/>
            <p:cNvSpPr txBox="1">
              <a:spLocks noChangeArrowheads="1"/>
            </p:cNvSpPr>
            <p:nvPr/>
          </p:nvSpPr>
          <p:spPr bwMode="auto">
            <a:xfrm>
              <a:off x="3679868" y="2697127"/>
              <a:ext cx="370614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dirty="0">
                  <a:solidFill>
                    <a:srgbClr val="00B0F0"/>
                  </a:solidFill>
                </a:rPr>
                <a:t>C</a:t>
              </a:r>
              <a:endParaRPr lang="ru-RU" sz="2000" dirty="0">
                <a:solidFill>
                  <a:srgbClr val="00B0F0"/>
                </a:solidFill>
              </a:endParaRPr>
            </a:p>
          </p:txBody>
        </p:sp>
        <p:sp>
          <p:nvSpPr>
            <p:cNvPr id="11" name="Text Box 8"/>
            <p:cNvSpPr txBox="1">
              <a:spLocks noChangeArrowheads="1"/>
            </p:cNvSpPr>
            <p:nvPr/>
          </p:nvSpPr>
          <p:spPr bwMode="auto">
            <a:xfrm>
              <a:off x="3697330" y="5837202"/>
              <a:ext cx="370614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dirty="0">
                  <a:solidFill>
                    <a:srgbClr val="00B0F0"/>
                  </a:solidFill>
                </a:rPr>
                <a:t>D</a:t>
              </a:r>
              <a:endParaRPr lang="ru-RU" sz="2000" dirty="0">
                <a:solidFill>
                  <a:srgbClr val="00B0F0"/>
                </a:solidFill>
              </a:endParaRPr>
            </a:p>
          </p:txBody>
        </p:sp>
        <p:sp>
          <p:nvSpPr>
            <p:cNvPr id="12" name="Oval 9"/>
            <p:cNvSpPr>
              <a:spLocks noChangeArrowheads="1"/>
            </p:cNvSpPr>
            <p:nvPr/>
          </p:nvSpPr>
          <p:spPr bwMode="auto">
            <a:xfrm>
              <a:off x="528680" y="2957477"/>
              <a:ext cx="144463" cy="142875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Oval 10"/>
            <p:cNvSpPr>
              <a:spLocks noChangeArrowheads="1"/>
            </p:cNvSpPr>
            <p:nvPr/>
          </p:nvSpPr>
          <p:spPr bwMode="auto">
            <a:xfrm>
              <a:off x="3624305" y="2957477"/>
              <a:ext cx="144463" cy="142875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Oval 11"/>
            <p:cNvSpPr>
              <a:spLocks noChangeArrowheads="1"/>
            </p:cNvSpPr>
            <p:nvPr/>
          </p:nvSpPr>
          <p:spPr bwMode="auto">
            <a:xfrm>
              <a:off x="528680" y="5765764"/>
              <a:ext cx="144463" cy="142875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Oval 12"/>
            <p:cNvSpPr>
              <a:spLocks noChangeArrowheads="1"/>
            </p:cNvSpPr>
            <p:nvPr/>
          </p:nvSpPr>
          <p:spPr bwMode="auto">
            <a:xfrm>
              <a:off x="3624305" y="5765764"/>
              <a:ext cx="144463" cy="142875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672819" y="3100598"/>
            <a:ext cx="2952329" cy="2664298"/>
            <a:chOff x="672819" y="3100598"/>
            <a:chExt cx="2952329" cy="2664298"/>
          </a:xfrm>
        </p:grpSpPr>
        <p:sp>
          <p:nvSpPr>
            <p:cNvPr id="17" name="Line 15"/>
            <p:cNvSpPr>
              <a:spLocks noChangeShapeType="1"/>
            </p:cNvSpPr>
            <p:nvPr/>
          </p:nvSpPr>
          <p:spPr bwMode="auto">
            <a:xfrm flipH="1" flipV="1">
              <a:off x="672820" y="3100599"/>
              <a:ext cx="1728192" cy="1224137"/>
            </a:xfrm>
            <a:prstGeom prst="line">
              <a:avLst/>
            </a:prstGeom>
            <a:noFill/>
            <a:ln w="19050">
              <a:solidFill>
                <a:srgbClr val="00CC00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Line 16"/>
            <p:cNvSpPr>
              <a:spLocks noChangeShapeType="1"/>
            </p:cNvSpPr>
            <p:nvPr/>
          </p:nvSpPr>
          <p:spPr bwMode="auto">
            <a:xfrm flipH="1">
              <a:off x="672819" y="4468752"/>
              <a:ext cx="1728193" cy="1296144"/>
            </a:xfrm>
            <a:prstGeom prst="line">
              <a:avLst/>
            </a:prstGeom>
            <a:noFill/>
            <a:ln w="19050">
              <a:solidFill>
                <a:srgbClr val="00CC00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Line 17"/>
            <p:cNvSpPr>
              <a:spLocks noChangeShapeType="1"/>
            </p:cNvSpPr>
            <p:nvPr/>
          </p:nvSpPr>
          <p:spPr bwMode="auto">
            <a:xfrm flipV="1">
              <a:off x="2545027" y="3100598"/>
              <a:ext cx="1080121" cy="1224137"/>
            </a:xfrm>
            <a:prstGeom prst="line">
              <a:avLst/>
            </a:prstGeom>
            <a:noFill/>
            <a:ln w="19050">
              <a:solidFill>
                <a:srgbClr val="00CC00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Line 18"/>
            <p:cNvSpPr>
              <a:spLocks noChangeShapeType="1"/>
            </p:cNvSpPr>
            <p:nvPr/>
          </p:nvSpPr>
          <p:spPr bwMode="auto">
            <a:xfrm>
              <a:off x="2545027" y="4468752"/>
              <a:ext cx="1080121" cy="1296144"/>
            </a:xfrm>
            <a:prstGeom prst="line">
              <a:avLst/>
            </a:prstGeom>
            <a:noFill/>
            <a:ln w="19050">
              <a:solidFill>
                <a:srgbClr val="00CC00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2247471" y="4325902"/>
            <a:ext cx="364202" cy="546437"/>
            <a:chOff x="2247471" y="4325902"/>
            <a:chExt cx="364202" cy="546437"/>
          </a:xfrm>
        </p:grpSpPr>
        <p:sp>
          <p:nvSpPr>
            <p:cNvPr id="16" name="Oval 13"/>
            <p:cNvSpPr>
              <a:spLocks noChangeArrowheads="1"/>
            </p:cNvSpPr>
            <p:nvPr/>
          </p:nvSpPr>
          <p:spPr bwMode="auto">
            <a:xfrm>
              <a:off x="2401930" y="4325902"/>
              <a:ext cx="144463" cy="142875"/>
            </a:xfrm>
            <a:prstGeom prst="ellipse">
              <a:avLst/>
            </a:prstGeom>
            <a:solidFill>
              <a:srgbClr val="00CC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Text Box 21"/>
            <p:cNvSpPr txBox="1">
              <a:spLocks noChangeArrowheads="1"/>
            </p:cNvSpPr>
            <p:nvPr/>
          </p:nvSpPr>
          <p:spPr bwMode="auto">
            <a:xfrm>
              <a:off x="2247471" y="4349119"/>
              <a:ext cx="36420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rgbClr val="00CC00"/>
                  </a:solidFill>
                </a:rPr>
                <a:t>z</a:t>
              </a:r>
              <a:endParaRPr lang="ru-RU" sz="2800" b="1" dirty="0">
                <a:solidFill>
                  <a:srgbClr val="00CC00"/>
                </a:solidFill>
              </a:endParaRPr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1680932" y="1740633"/>
            <a:ext cx="385042" cy="620837"/>
            <a:chOff x="1680932" y="1740633"/>
            <a:chExt cx="385042" cy="620837"/>
          </a:xfrm>
        </p:grpSpPr>
        <p:sp>
          <p:nvSpPr>
            <p:cNvPr id="38" name="Oval 14"/>
            <p:cNvSpPr>
              <a:spLocks noChangeArrowheads="1"/>
            </p:cNvSpPr>
            <p:nvPr/>
          </p:nvSpPr>
          <p:spPr bwMode="auto">
            <a:xfrm>
              <a:off x="1771990" y="2218595"/>
              <a:ext cx="144470" cy="142875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" name="Text Box 22"/>
            <p:cNvSpPr txBox="1">
              <a:spLocks noChangeArrowheads="1"/>
            </p:cNvSpPr>
            <p:nvPr/>
          </p:nvSpPr>
          <p:spPr bwMode="auto">
            <a:xfrm>
              <a:off x="1680932" y="1740633"/>
              <a:ext cx="38504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rgbClr val="C00000"/>
                  </a:solidFill>
                </a:rPr>
                <a:t>y</a:t>
              </a:r>
              <a:endParaRPr lang="ru-RU" sz="28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54" name="Группа 53"/>
          <p:cNvGrpSpPr/>
          <p:nvPr/>
        </p:nvGrpSpPr>
        <p:grpSpPr>
          <a:xfrm>
            <a:off x="672821" y="2293654"/>
            <a:ext cx="2980902" cy="3471242"/>
            <a:chOff x="672821" y="2293654"/>
            <a:chExt cx="2980902" cy="3471242"/>
          </a:xfrm>
        </p:grpSpPr>
        <p:sp>
          <p:nvSpPr>
            <p:cNvPr id="39" name="Line 19"/>
            <p:cNvSpPr>
              <a:spLocks noChangeShapeType="1"/>
            </p:cNvSpPr>
            <p:nvPr/>
          </p:nvSpPr>
          <p:spPr bwMode="auto">
            <a:xfrm flipV="1">
              <a:off x="691870" y="2293654"/>
              <a:ext cx="1085453" cy="706363"/>
            </a:xfrm>
            <a:prstGeom prst="line">
              <a:avLst/>
            </a:prstGeom>
            <a:noFill/>
            <a:ln w="19050">
              <a:solidFill>
                <a:srgbClr val="C00000"/>
              </a:solidFill>
              <a:prstDash val="lgDash"/>
              <a:round/>
              <a:headEnd type="arrow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" name="Line 20"/>
            <p:cNvSpPr>
              <a:spLocks noChangeShapeType="1"/>
            </p:cNvSpPr>
            <p:nvPr/>
          </p:nvSpPr>
          <p:spPr bwMode="auto">
            <a:xfrm>
              <a:off x="1891623" y="2409095"/>
              <a:ext cx="1752576" cy="3355801"/>
            </a:xfrm>
            <a:prstGeom prst="line">
              <a:avLst/>
            </a:prstGeom>
            <a:noFill/>
            <a:ln w="19050">
              <a:solidFill>
                <a:srgbClr val="C00000"/>
              </a:solidFill>
              <a:prstDash val="lgDash"/>
              <a:round/>
              <a:headEnd/>
              <a:tailEnd type="arrow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Line 24"/>
            <p:cNvSpPr>
              <a:spLocks noChangeShapeType="1"/>
            </p:cNvSpPr>
            <p:nvPr/>
          </p:nvSpPr>
          <p:spPr bwMode="auto">
            <a:xfrm flipH="1">
              <a:off x="672821" y="2380521"/>
              <a:ext cx="1152128" cy="3312367"/>
            </a:xfrm>
            <a:prstGeom prst="line">
              <a:avLst/>
            </a:prstGeom>
            <a:noFill/>
            <a:ln w="19050">
              <a:solidFill>
                <a:srgbClr val="C00000"/>
              </a:solidFill>
              <a:prstDash val="lgDash"/>
              <a:round/>
              <a:headEnd/>
              <a:tailEnd type="arrow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" name="Line 25"/>
            <p:cNvSpPr>
              <a:spLocks noChangeShapeType="1"/>
            </p:cNvSpPr>
            <p:nvPr/>
          </p:nvSpPr>
          <p:spPr bwMode="auto">
            <a:xfrm>
              <a:off x="1925532" y="2346612"/>
              <a:ext cx="1728191" cy="648072"/>
            </a:xfrm>
            <a:prstGeom prst="line">
              <a:avLst/>
            </a:prstGeom>
            <a:noFill/>
            <a:ln w="19050">
              <a:solidFill>
                <a:srgbClr val="C00000"/>
              </a:solidFill>
              <a:prstDash val="lgDash"/>
              <a:round/>
              <a:headEnd/>
              <a:tailEnd type="arrow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8" name="Rectangle 4"/>
          <p:cNvSpPr>
            <a:spLocks noChangeArrowheads="1"/>
          </p:cNvSpPr>
          <p:nvPr/>
        </p:nvSpPr>
        <p:spPr bwMode="auto">
          <a:xfrm>
            <a:off x="4283968" y="1700808"/>
            <a:ext cx="4392488" cy="430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16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Задача определения принадлежности точки многоугольнику</a:t>
            </a:r>
            <a:endParaRPr lang="en-US" sz="1600" u="sng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r">
              <a:spcAft>
                <a:spcPts val="600"/>
              </a:spcAft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r">
              <a:spcAft>
                <a:spcPts val="600"/>
              </a:spcAf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любой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внутренней точки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справедливо:</a:t>
            </a:r>
          </a:p>
          <a:p>
            <a:pPr>
              <a:spcBef>
                <a:spcPts val="12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суммарный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угол точки с вершинами равен 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360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(метод углов):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AzD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+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BzA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+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CzB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+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DzC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= 360°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12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сумма всех треугольников, образованных точкой и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сосмежными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вершинами, равна площади фигуры (метод площадей) :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AZD + BZA + CZB + DZC =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ABCD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52" name="Группа 51"/>
          <p:cNvGrpSpPr/>
          <p:nvPr/>
        </p:nvGrpSpPr>
        <p:grpSpPr>
          <a:xfrm>
            <a:off x="1205453" y="1863876"/>
            <a:ext cx="1223963" cy="1013434"/>
            <a:chOff x="1205453" y="1863876"/>
            <a:chExt cx="1223963" cy="1013434"/>
          </a:xfrm>
        </p:grpSpPr>
        <p:sp>
          <p:nvSpPr>
            <p:cNvPr id="44" name="AutoShape 31"/>
            <p:cNvSpPr>
              <a:spLocks noChangeAspect="1" noChangeArrowheads="1"/>
            </p:cNvSpPr>
            <p:nvPr/>
          </p:nvSpPr>
          <p:spPr bwMode="auto">
            <a:xfrm rot="10800000">
              <a:off x="1205453" y="1863876"/>
              <a:ext cx="1223963" cy="610954"/>
            </a:xfrm>
            <a:prstGeom prst="curvedUpArrow">
              <a:avLst>
                <a:gd name="adj1" fmla="val 15218"/>
                <a:gd name="adj2" fmla="val 48904"/>
                <a:gd name="adj3" fmla="val 29724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" name="Дуга 55"/>
            <p:cNvSpPr/>
            <p:nvPr/>
          </p:nvSpPr>
          <p:spPr>
            <a:xfrm flipH="1" flipV="1">
              <a:off x="1360789" y="2420888"/>
              <a:ext cx="592731" cy="360040"/>
            </a:xfrm>
            <a:prstGeom prst="arc">
              <a:avLst/>
            </a:prstGeom>
            <a:ln w="31750" cap="rnd">
              <a:solidFill>
                <a:srgbClr val="00B050"/>
              </a:solidFill>
              <a:headEnd type="stealt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Дуга 56"/>
            <p:cNvSpPr/>
            <p:nvPr/>
          </p:nvSpPr>
          <p:spPr>
            <a:xfrm flipV="1">
              <a:off x="1895799" y="2235817"/>
              <a:ext cx="473103" cy="579023"/>
            </a:xfrm>
            <a:prstGeom prst="arc">
              <a:avLst/>
            </a:prstGeom>
            <a:ln w="31750" cap="rnd">
              <a:solidFill>
                <a:srgbClr val="00B050"/>
              </a:solidFill>
              <a:headEnd type="none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Дуга 57"/>
            <p:cNvSpPr/>
            <p:nvPr/>
          </p:nvSpPr>
          <p:spPr>
            <a:xfrm rot="19300681" flipH="1" flipV="1">
              <a:off x="1559756" y="2220171"/>
              <a:ext cx="641053" cy="657139"/>
            </a:xfrm>
            <a:prstGeom prst="arc">
              <a:avLst>
                <a:gd name="adj1" fmla="val 16200000"/>
                <a:gd name="adj2" fmla="val 20490725"/>
              </a:avLst>
            </a:prstGeom>
            <a:ln w="31750" cap="rnd">
              <a:solidFill>
                <a:srgbClr val="00B050"/>
              </a:solidFill>
              <a:headEnd type="stealt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6" name="Группа 45"/>
          <p:cNvGrpSpPr/>
          <p:nvPr/>
        </p:nvGrpSpPr>
        <p:grpSpPr>
          <a:xfrm>
            <a:off x="2029992" y="4025439"/>
            <a:ext cx="1019208" cy="954870"/>
            <a:chOff x="2029992" y="4025439"/>
            <a:chExt cx="1019208" cy="954870"/>
          </a:xfrm>
        </p:grpSpPr>
        <p:sp>
          <p:nvSpPr>
            <p:cNvPr id="60" name="Дуга 59"/>
            <p:cNvSpPr/>
            <p:nvPr/>
          </p:nvSpPr>
          <p:spPr>
            <a:xfrm rot="19600616" flipH="1" flipV="1">
              <a:off x="2029992" y="4069645"/>
              <a:ext cx="1019208" cy="868043"/>
            </a:xfrm>
            <a:prstGeom prst="arc">
              <a:avLst>
                <a:gd name="adj1" fmla="val 15831878"/>
                <a:gd name="adj2" fmla="val 181637"/>
              </a:avLst>
            </a:prstGeom>
            <a:ln w="31750" cap="rnd">
              <a:solidFill>
                <a:srgbClr val="00B050"/>
              </a:solidFill>
              <a:headEnd type="stealt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Дуга 60"/>
            <p:cNvSpPr/>
            <p:nvPr/>
          </p:nvSpPr>
          <p:spPr>
            <a:xfrm rot="4189895" flipH="1" flipV="1">
              <a:off x="1949870" y="4254418"/>
              <a:ext cx="791144" cy="616711"/>
            </a:xfrm>
            <a:prstGeom prst="arc">
              <a:avLst>
                <a:gd name="adj1" fmla="val 16200000"/>
                <a:gd name="adj2" fmla="val 21028511"/>
              </a:avLst>
            </a:prstGeom>
            <a:ln w="31750" cap="rnd">
              <a:solidFill>
                <a:srgbClr val="00B050"/>
              </a:solidFill>
              <a:headEnd type="stealt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Дуга 61"/>
            <p:cNvSpPr/>
            <p:nvPr/>
          </p:nvSpPr>
          <p:spPr>
            <a:xfrm rot="7896448" flipH="1" flipV="1">
              <a:off x="2094345" y="4079431"/>
              <a:ext cx="706663" cy="598680"/>
            </a:xfrm>
            <a:prstGeom prst="arc">
              <a:avLst/>
            </a:prstGeom>
            <a:ln w="31750" cap="rnd">
              <a:solidFill>
                <a:srgbClr val="00B050"/>
              </a:solidFill>
              <a:headEnd type="stealt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3" name="Дуга 62"/>
            <p:cNvSpPr/>
            <p:nvPr/>
          </p:nvSpPr>
          <p:spPr>
            <a:xfrm rot="1830502">
              <a:off x="2217809" y="4126764"/>
              <a:ext cx="712222" cy="853545"/>
            </a:xfrm>
            <a:prstGeom prst="arc">
              <a:avLst>
                <a:gd name="adj1" fmla="val 15768940"/>
                <a:gd name="adj2" fmla="val 518002"/>
              </a:avLst>
            </a:prstGeom>
            <a:ln w="31750" cap="rnd">
              <a:solidFill>
                <a:srgbClr val="00B050"/>
              </a:solidFill>
              <a:headEnd type="stealt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64" name="Rectangle 4"/>
          <p:cNvSpPr>
            <a:spLocks noChangeArrowheads="1"/>
          </p:cNvSpPr>
          <p:nvPr/>
        </p:nvSpPr>
        <p:spPr bwMode="auto">
          <a:xfrm>
            <a:off x="395536" y="1268760"/>
            <a:ext cx="849694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1950" indent="-361950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Перебираем все пиксели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точки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закрашиваем, если они лежат внутри</a:t>
            </a:r>
          </a:p>
        </p:txBody>
      </p:sp>
      <p:sp>
        <p:nvSpPr>
          <p:cNvPr id="45" name="Выгнутая влево стрелка 44"/>
          <p:cNvSpPr/>
          <p:nvPr/>
        </p:nvSpPr>
        <p:spPr>
          <a:xfrm rot="10800000" flipH="1">
            <a:off x="216023" y="1268760"/>
            <a:ext cx="251520" cy="360040"/>
          </a:xfrm>
          <a:prstGeom prst="curvedRightArrow">
            <a:avLst/>
          </a:prstGeom>
          <a:solidFill>
            <a:srgbClr val="00FF0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1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>
                <a:ea typeface="Verdana" pitchFamily="34" charset="0"/>
                <a:cs typeface="Verdana" pitchFamily="34" charset="0"/>
              </a:rPr>
              <a:t>2. Алгоритм закраски соседей</a:t>
            </a:r>
            <a:endParaRPr lang="ru-RU" dirty="0">
              <a:ea typeface="Verdana" pitchFamily="34" charset="0"/>
              <a:cs typeface="Verdana" pitchFamily="34" charset="0"/>
            </a:endParaRPr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>
                <a:latin typeface="Verdana" pitchFamily="34" charset="0"/>
                <a:ea typeface="Verdana" pitchFamily="34" charset="0"/>
                <a:cs typeface="Verdana" pitchFamily="34" charset="0"/>
              </a:rPr>
              <a:pPr>
                <a:defRPr/>
              </a:pPr>
              <a:t>9</a:t>
            </a:fld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(1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>
                <a:latin typeface="+mj-lt"/>
                <a:ea typeface="Verdana" pitchFamily="34" charset="0"/>
                <a:cs typeface="Verdana" pitchFamily="34" charset="0"/>
              </a:rPr>
              <a:t>1.3.4 Алгоритмы заливки многоугольника [</a:t>
            </a:r>
            <a:r>
              <a:rPr lang="en-US" dirty="0" smtClean="0">
                <a:latin typeface="+mj-lt"/>
                <a:ea typeface="Verdana" pitchFamily="34" charset="0"/>
                <a:cs typeface="Verdana" pitchFamily="34" charset="0"/>
              </a:rPr>
              <a:t>2</a:t>
            </a:r>
            <a:r>
              <a:rPr lang="ru-RU" dirty="0" smtClean="0">
                <a:latin typeface="+mj-lt"/>
                <a:ea typeface="Verdana" pitchFamily="34" charset="0"/>
                <a:cs typeface="Verdana" pitchFamily="34" charset="0"/>
              </a:rPr>
              <a:t>/4]</a:t>
            </a:r>
            <a:endParaRPr lang="ru-RU" dirty="0"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8" name="Rectangle 4"/>
          <p:cNvSpPr>
            <a:spLocks noChangeArrowheads="1"/>
          </p:cNvSpPr>
          <p:nvPr/>
        </p:nvSpPr>
        <p:spPr bwMode="auto">
          <a:xfrm>
            <a:off x="539552" y="1268761"/>
            <a:ext cx="820891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1950" indent="-361950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Выбираем начальный пиксель и заносим его в стек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61950" indent="-361950"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Выбираем пиксель из стека</a:t>
            </a:r>
          </a:p>
          <a:p>
            <a:pPr marL="361950" indent="-361950"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Находим и заносим в стек всех его соседей</a:t>
            </a:r>
          </a:p>
          <a:p>
            <a:pPr marL="361950" indent="-361950"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Закрашиваем пиксель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6" name="Rectangle 4"/>
          <p:cNvSpPr>
            <a:spLocks noChangeArrowheads="1"/>
          </p:cNvSpPr>
          <p:nvPr/>
        </p:nvSpPr>
        <p:spPr bwMode="auto">
          <a:xfrm>
            <a:off x="6444208" y="1713582"/>
            <a:ext cx="230425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Варианты связности: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4 соседа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по 8 соседей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7" name="AutoShape 118"/>
          <p:cNvSpPr>
            <a:spLocks noChangeArrowheads="1"/>
          </p:cNvSpPr>
          <p:nvPr/>
        </p:nvSpPr>
        <p:spPr bwMode="auto">
          <a:xfrm>
            <a:off x="5290864" y="2636912"/>
            <a:ext cx="865312" cy="3672408"/>
          </a:xfrm>
          <a:prstGeom prst="flowChartPredefinedProcess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8" name="Text Box 119"/>
          <p:cNvSpPr txBox="1">
            <a:spLocks noChangeArrowheads="1"/>
          </p:cNvSpPr>
          <p:nvPr/>
        </p:nvSpPr>
        <p:spPr bwMode="auto">
          <a:xfrm rot="5400000">
            <a:off x="4457415" y="4335674"/>
            <a:ext cx="376423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Стек пикселей-соседей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9" name="Text Box 120"/>
          <p:cNvSpPr txBox="1">
            <a:spLocks noChangeArrowheads="1"/>
          </p:cNvSpPr>
          <p:nvPr/>
        </p:nvSpPr>
        <p:spPr bwMode="auto">
          <a:xfrm>
            <a:off x="5435774" y="2636912"/>
            <a:ext cx="504378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B4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B2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B3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D2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C3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D3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C4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D4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C5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D5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C7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D7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E7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D6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E6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F6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E5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F5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F4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G3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K4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H3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G4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H4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G5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H5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G7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H7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K7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H6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K6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L6</a:t>
            </a:r>
          </a:p>
          <a:p>
            <a:pPr algn="ctr">
              <a:lnSpc>
                <a:spcPct val="90000"/>
              </a:lnSpc>
            </a:pPr>
            <a:r>
              <a:rPr lang="en-US" sz="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K5</a:t>
            </a:r>
            <a:endParaRPr lang="ru-RU" sz="8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0" name="Text Box 125"/>
          <p:cNvSpPr txBox="1">
            <a:spLocks noChangeArrowheads="1"/>
          </p:cNvSpPr>
          <p:nvPr/>
        </p:nvSpPr>
        <p:spPr bwMode="auto">
          <a:xfrm>
            <a:off x="755616" y="33569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1" name="Text Box 125"/>
          <p:cNvSpPr txBox="1">
            <a:spLocks noChangeArrowheads="1"/>
          </p:cNvSpPr>
          <p:nvPr/>
        </p:nvSpPr>
        <p:spPr bwMode="auto">
          <a:xfrm>
            <a:off x="1115656" y="33569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2" name="Text Box 125"/>
          <p:cNvSpPr txBox="1">
            <a:spLocks noChangeArrowheads="1"/>
          </p:cNvSpPr>
          <p:nvPr/>
        </p:nvSpPr>
        <p:spPr bwMode="auto">
          <a:xfrm>
            <a:off x="1475696" y="33569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3" name="Text Box 125"/>
          <p:cNvSpPr txBox="1">
            <a:spLocks noChangeArrowheads="1"/>
          </p:cNvSpPr>
          <p:nvPr/>
        </p:nvSpPr>
        <p:spPr bwMode="auto">
          <a:xfrm>
            <a:off x="1835736" y="33569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4" name="Text Box 125"/>
          <p:cNvSpPr txBox="1">
            <a:spLocks noChangeArrowheads="1"/>
          </p:cNvSpPr>
          <p:nvPr/>
        </p:nvSpPr>
        <p:spPr bwMode="auto">
          <a:xfrm>
            <a:off x="2195776" y="33569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5" name="Text Box 125"/>
          <p:cNvSpPr txBox="1">
            <a:spLocks noChangeArrowheads="1"/>
          </p:cNvSpPr>
          <p:nvPr/>
        </p:nvSpPr>
        <p:spPr bwMode="auto">
          <a:xfrm>
            <a:off x="2555816" y="33569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6" name="Text Box 125"/>
          <p:cNvSpPr txBox="1">
            <a:spLocks noChangeArrowheads="1"/>
          </p:cNvSpPr>
          <p:nvPr/>
        </p:nvSpPr>
        <p:spPr bwMode="auto">
          <a:xfrm>
            <a:off x="2915856" y="33569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7" name="Text Box 125"/>
          <p:cNvSpPr txBox="1">
            <a:spLocks noChangeArrowheads="1"/>
          </p:cNvSpPr>
          <p:nvPr/>
        </p:nvSpPr>
        <p:spPr bwMode="auto">
          <a:xfrm>
            <a:off x="3275896" y="33569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8" name="Text Box 125"/>
          <p:cNvSpPr txBox="1">
            <a:spLocks noChangeArrowheads="1"/>
          </p:cNvSpPr>
          <p:nvPr/>
        </p:nvSpPr>
        <p:spPr bwMode="auto">
          <a:xfrm>
            <a:off x="3635936" y="33569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9" name="Text Box 125"/>
          <p:cNvSpPr txBox="1">
            <a:spLocks noChangeArrowheads="1"/>
          </p:cNvSpPr>
          <p:nvPr/>
        </p:nvSpPr>
        <p:spPr bwMode="auto">
          <a:xfrm>
            <a:off x="3995976" y="33569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0" name="Text Box 125"/>
          <p:cNvSpPr txBox="1">
            <a:spLocks noChangeArrowheads="1"/>
          </p:cNvSpPr>
          <p:nvPr/>
        </p:nvSpPr>
        <p:spPr bwMode="auto">
          <a:xfrm>
            <a:off x="4356016" y="33569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1" name="Text Box 125"/>
          <p:cNvSpPr txBox="1">
            <a:spLocks noChangeArrowheads="1"/>
          </p:cNvSpPr>
          <p:nvPr/>
        </p:nvSpPr>
        <p:spPr bwMode="auto">
          <a:xfrm>
            <a:off x="755616" y="371703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2" name="Text Box 125"/>
          <p:cNvSpPr txBox="1">
            <a:spLocks noChangeArrowheads="1"/>
          </p:cNvSpPr>
          <p:nvPr/>
        </p:nvSpPr>
        <p:spPr bwMode="auto">
          <a:xfrm>
            <a:off x="1115656" y="371703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B2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3" name="Text Box 125"/>
          <p:cNvSpPr txBox="1">
            <a:spLocks noChangeArrowheads="1"/>
          </p:cNvSpPr>
          <p:nvPr/>
        </p:nvSpPr>
        <p:spPr bwMode="auto">
          <a:xfrm>
            <a:off x="1475696" y="371703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4" name="Text Box 125"/>
          <p:cNvSpPr txBox="1">
            <a:spLocks noChangeArrowheads="1"/>
          </p:cNvSpPr>
          <p:nvPr/>
        </p:nvSpPr>
        <p:spPr bwMode="auto">
          <a:xfrm>
            <a:off x="1835736" y="371703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D2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5" name="Text Box 125"/>
          <p:cNvSpPr txBox="1">
            <a:spLocks noChangeArrowheads="1"/>
          </p:cNvSpPr>
          <p:nvPr/>
        </p:nvSpPr>
        <p:spPr bwMode="auto">
          <a:xfrm>
            <a:off x="2195776" y="371703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6" name="Text Box 125"/>
          <p:cNvSpPr txBox="1">
            <a:spLocks noChangeArrowheads="1"/>
          </p:cNvSpPr>
          <p:nvPr/>
        </p:nvSpPr>
        <p:spPr bwMode="auto">
          <a:xfrm>
            <a:off x="2555816" y="371703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7" name="Text Box 125"/>
          <p:cNvSpPr txBox="1">
            <a:spLocks noChangeArrowheads="1"/>
          </p:cNvSpPr>
          <p:nvPr/>
        </p:nvSpPr>
        <p:spPr bwMode="auto">
          <a:xfrm>
            <a:off x="2915856" y="371703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8" name="Text Box 125"/>
          <p:cNvSpPr txBox="1">
            <a:spLocks noChangeArrowheads="1"/>
          </p:cNvSpPr>
          <p:nvPr/>
        </p:nvSpPr>
        <p:spPr bwMode="auto">
          <a:xfrm>
            <a:off x="3275896" y="371703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5" name="Text Box 125"/>
          <p:cNvSpPr txBox="1">
            <a:spLocks noChangeArrowheads="1"/>
          </p:cNvSpPr>
          <p:nvPr/>
        </p:nvSpPr>
        <p:spPr bwMode="auto">
          <a:xfrm>
            <a:off x="3635936" y="371703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6" name="Text Box 125"/>
          <p:cNvSpPr txBox="1">
            <a:spLocks noChangeArrowheads="1"/>
          </p:cNvSpPr>
          <p:nvPr/>
        </p:nvSpPr>
        <p:spPr bwMode="auto">
          <a:xfrm>
            <a:off x="3995976" y="371703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7" name="Text Box 125"/>
          <p:cNvSpPr txBox="1">
            <a:spLocks noChangeArrowheads="1"/>
          </p:cNvSpPr>
          <p:nvPr/>
        </p:nvSpPr>
        <p:spPr bwMode="auto">
          <a:xfrm>
            <a:off x="4356016" y="371703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8" name="Text Box 125"/>
          <p:cNvSpPr txBox="1">
            <a:spLocks noChangeArrowheads="1"/>
          </p:cNvSpPr>
          <p:nvPr/>
        </p:nvSpPr>
        <p:spPr bwMode="auto">
          <a:xfrm>
            <a:off x="755616" y="40770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9" name="Text Box 125"/>
          <p:cNvSpPr txBox="1">
            <a:spLocks noChangeArrowheads="1"/>
          </p:cNvSpPr>
          <p:nvPr/>
        </p:nvSpPr>
        <p:spPr bwMode="auto">
          <a:xfrm>
            <a:off x="1115656" y="407707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B3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0" name="Text Box 125"/>
          <p:cNvSpPr txBox="1">
            <a:spLocks noChangeArrowheads="1"/>
          </p:cNvSpPr>
          <p:nvPr/>
        </p:nvSpPr>
        <p:spPr bwMode="auto">
          <a:xfrm>
            <a:off x="1475696" y="407707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C3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1" name="Text Box 125"/>
          <p:cNvSpPr txBox="1">
            <a:spLocks noChangeArrowheads="1"/>
          </p:cNvSpPr>
          <p:nvPr/>
        </p:nvSpPr>
        <p:spPr bwMode="auto">
          <a:xfrm>
            <a:off x="1835736" y="407707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D3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2" name="Text Box 125"/>
          <p:cNvSpPr txBox="1">
            <a:spLocks noChangeArrowheads="1"/>
          </p:cNvSpPr>
          <p:nvPr/>
        </p:nvSpPr>
        <p:spPr bwMode="auto">
          <a:xfrm>
            <a:off x="2195776" y="40770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3" name="Text Box 125"/>
          <p:cNvSpPr txBox="1">
            <a:spLocks noChangeArrowheads="1"/>
          </p:cNvSpPr>
          <p:nvPr/>
        </p:nvSpPr>
        <p:spPr bwMode="auto">
          <a:xfrm>
            <a:off x="2555816" y="40770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4" name="Text Box 125"/>
          <p:cNvSpPr txBox="1">
            <a:spLocks noChangeArrowheads="1"/>
          </p:cNvSpPr>
          <p:nvPr/>
        </p:nvSpPr>
        <p:spPr bwMode="auto">
          <a:xfrm>
            <a:off x="2915856" y="407707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G3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5" name="Text Box 125"/>
          <p:cNvSpPr txBox="1">
            <a:spLocks noChangeArrowheads="1"/>
          </p:cNvSpPr>
          <p:nvPr/>
        </p:nvSpPr>
        <p:spPr bwMode="auto">
          <a:xfrm>
            <a:off x="3275896" y="407707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H3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6" name="Text Box 125"/>
          <p:cNvSpPr txBox="1">
            <a:spLocks noChangeArrowheads="1"/>
          </p:cNvSpPr>
          <p:nvPr/>
        </p:nvSpPr>
        <p:spPr bwMode="auto">
          <a:xfrm>
            <a:off x="3635936" y="40770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7" name="Text Box 125"/>
          <p:cNvSpPr txBox="1">
            <a:spLocks noChangeArrowheads="1"/>
          </p:cNvSpPr>
          <p:nvPr/>
        </p:nvSpPr>
        <p:spPr bwMode="auto">
          <a:xfrm>
            <a:off x="3995976" y="40770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8" name="Text Box 125"/>
          <p:cNvSpPr txBox="1">
            <a:spLocks noChangeArrowheads="1"/>
          </p:cNvSpPr>
          <p:nvPr/>
        </p:nvSpPr>
        <p:spPr bwMode="auto">
          <a:xfrm>
            <a:off x="4356016" y="40770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9" name="Text Box 125"/>
          <p:cNvSpPr txBox="1">
            <a:spLocks noChangeArrowheads="1"/>
          </p:cNvSpPr>
          <p:nvPr/>
        </p:nvSpPr>
        <p:spPr bwMode="auto">
          <a:xfrm>
            <a:off x="755616" y="443711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0" name="Text Box 125"/>
          <p:cNvSpPr txBox="1">
            <a:spLocks noChangeArrowheads="1"/>
          </p:cNvSpPr>
          <p:nvPr/>
        </p:nvSpPr>
        <p:spPr bwMode="auto">
          <a:xfrm>
            <a:off x="1115656" y="443711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B4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1" name="Text Box 125"/>
          <p:cNvSpPr txBox="1">
            <a:spLocks noChangeArrowheads="1"/>
          </p:cNvSpPr>
          <p:nvPr/>
        </p:nvSpPr>
        <p:spPr bwMode="auto">
          <a:xfrm>
            <a:off x="1475696" y="443711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C4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2" name="Text Box 125"/>
          <p:cNvSpPr txBox="1">
            <a:spLocks noChangeArrowheads="1"/>
          </p:cNvSpPr>
          <p:nvPr/>
        </p:nvSpPr>
        <p:spPr bwMode="auto">
          <a:xfrm>
            <a:off x="1835736" y="443711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D4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3" name="Text Box 125"/>
          <p:cNvSpPr txBox="1">
            <a:spLocks noChangeArrowheads="1"/>
          </p:cNvSpPr>
          <p:nvPr/>
        </p:nvSpPr>
        <p:spPr bwMode="auto">
          <a:xfrm>
            <a:off x="2195776" y="443711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4" name="Text Box 125"/>
          <p:cNvSpPr txBox="1">
            <a:spLocks noChangeArrowheads="1"/>
          </p:cNvSpPr>
          <p:nvPr/>
        </p:nvSpPr>
        <p:spPr bwMode="auto">
          <a:xfrm>
            <a:off x="2555816" y="443711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F4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5" name="Text Box 125"/>
          <p:cNvSpPr txBox="1">
            <a:spLocks noChangeArrowheads="1"/>
          </p:cNvSpPr>
          <p:nvPr/>
        </p:nvSpPr>
        <p:spPr bwMode="auto">
          <a:xfrm>
            <a:off x="2915856" y="443711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G4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6" name="Text Box 125"/>
          <p:cNvSpPr txBox="1">
            <a:spLocks noChangeArrowheads="1"/>
          </p:cNvSpPr>
          <p:nvPr/>
        </p:nvSpPr>
        <p:spPr bwMode="auto">
          <a:xfrm>
            <a:off x="3275896" y="443711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H4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7" name="Text Box 125"/>
          <p:cNvSpPr txBox="1">
            <a:spLocks noChangeArrowheads="1"/>
          </p:cNvSpPr>
          <p:nvPr/>
        </p:nvSpPr>
        <p:spPr bwMode="auto">
          <a:xfrm>
            <a:off x="3635936" y="443711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K4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8" name="Text Box 125"/>
          <p:cNvSpPr txBox="1">
            <a:spLocks noChangeArrowheads="1"/>
          </p:cNvSpPr>
          <p:nvPr/>
        </p:nvSpPr>
        <p:spPr bwMode="auto">
          <a:xfrm>
            <a:off x="3995976" y="443711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9" name="Text Box 125"/>
          <p:cNvSpPr txBox="1">
            <a:spLocks noChangeArrowheads="1"/>
          </p:cNvSpPr>
          <p:nvPr/>
        </p:nvSpPr>
        <p:spPr bwMode="auto">
          <a:xfrm>
            <a:off x="4356016" y="443711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0" name="Text Box 125"/>
          <p:cNvSpPr txBox="1">
            <a:spLocks noChangeArrowheads="1"/>
          </p:cNvSpPr>
          <p:nvPr/>
        </p:nvSpPr>
        <p:spPr bwMode="auto">
          <a:xfrm>
            <a:off x="755616" y="479715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1" name="Text Box 125"/>
          <p:cNvSpPr txBox="1">
            <a:spLocks noChangeArrowheads="1"/>
          </p:cNvSpPr>
          <p:nvPr/>
        </p:nvSpPr>
        <p:spPr bwMode="auto">
          <a:xfrm>
            <a:off x="1115656" y="479715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2" name="Text Box 125"/>
          <p:cNvSpPr txBox="1">
            <a:spLocks noChangeArrowheads="1"/>
          </p:cNvSpPr>
          <p:nvPr/>
        </p:nvSpPr>
        <p:spPr bwMode="auto">
          <a:xfrm>
            <a:off x="1475696" y="479715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C5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3" name="Text Box 125"/>
          <p:cNvSpPr txBox="1">
            <a:spLocks noChangeArrowheads="1"/>
          </p:cNvSpPr>
          <p:nvPr/>
        </p:nvSpPr>
        <p:spPr bwMode="auto">
          <a:xfrm>
            <a:off x="1835736" y="479715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D5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4" name="Text Box 125"/>
          <p:cNvSpPr txBox="1">
            <a:spLocks noChangeArrowheads="1"/>
          </p:cNvSpPr>
          <p:nvPr/>
        </p:nvSpPr>
        <p:spPr bwMode="auto">
          <a:xfrm>
            <a:off x="2195776" y="479715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E5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5" name="Text Box 125"/>
          <p:cNvSpPr txBox="1">
            <a:spLocks noChangeArrowheads="1"/>
          </p:cNvSpPr>
          <p:nvPr/>
        </p:nvSpPr>
        <p:spPr bwMode="auto">
          <a:xfrm>
            <a:off x="2555816" y="479715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F5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6" name="Text Box 125"/>
          <p:cNvSpPr txBox="1">
            <a:spLocks noChangeArrowheads="1"/>
          </p:cNvSpPr>
          <p:nvPr/>
        </p:nvSpPr>
        <p:spPr bwMode="auto">
          <a:xfrm>
            <a:off x="2915856" y="479715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G5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7" name="Text Box 125"/>
          <p:cNvSpPr txBox="1">
            <a:spLocks noChangeArrowheads="1"/>
          </p:cNvSpPr>
          <p:nvPr/>
        </p:nvSpPr>
        <p:spPr bwMode="auto">
          <a:xfrm>
            <a:off x="3275896" y="479715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H5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8" name="Text Box 125"/>
          <p:cNvSpPr txBox="1">
            <a:spLocks noChangeArrowheads="1"/>
          </p:cNvSpPr>
          <p:nvPr/>
        </p:nvSpPr>
        <p:spPr bwMode="auto">
          <a:xfrm>
            <a:off x="3635936" y="479715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K5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9" name="Text Box 125"/>
          <p:cNvSpPr txBox="1">
            <a:spLocks noChangeArrowheads="1"/>
          </p:cNvSpPr>
          <p:nvPr/>
        </p:nvSpPr>
        <p:spPr bwMode="auto">
          <a:xfrm>
            <a:off x="3995976" y="479715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L5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0" name="Text Box 125"/>
          <p:cNvSpPr txBox="1">
            <a:spLocks noChangeArrowheads="1"/>
          </p:cNvSpPr>
          <p:nvPr/>
        </p:nvSpPr>
        <p:spPr bwMode="auto">
          <a:xfrm>
            <a:off x="4356016" y="479715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1" name="Text Box 125"/>
          <p:cNvSpPr txBox="1">
            <a:spLocks noChangeArrowheads="1"/>
          </p:cNvSpPr>
          <p:nvPr/>
        </p:nvSpPr>
        <p:spPr bwMode="auto">
          <a:xfrm>
            <a:off x="755616" y="51571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2" name="Text Box 125"/>
          <p:cNvSpPr txBox="1">
            <a:spLocks noChangeArrowheads="1"/>
          </p:cNvSpPr>
          <p:nvPr/>
        </p:nvSpPr>
        <p:spPr bwMode="auto">
          <a:xfrm>
            <a:off x="1115656" y="51571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3" name="Text Box 125"/>
          <p:cNvSpPr txBox="1">
            <a:spLocks noChangeArrowheads="1"/>
          </p:cNvSpPr>
          <p:nvPr/>
        </p:nvSpPr>
        <p:spPr bwMode="auto">
          <a:xfrm>
            <a:off x="1475696" y="51571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4" name="Text Box 125"/>
          <p:cNvSpPr txBox="1">
            <a:spLocks noChangeArrowheads="1"/>
          </p:cNvSpPr>
          <p:nvPr/>
        </p:nvSpPr>
        <p:spPr bwMode="auto">
          <a:xfrm>
            <a:off x="1835736" y="515719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D6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5" name="Text Box 125"/>
          <p:cNvSpPr txBox="1">
            <a:spLocks noChangeArrowheads="1"/>
          </p:cNvSpPr>
          <p:nvPr/>
        </p:nvSpPr>
        <p:spPr bwMode="auto">
          <a:xfrm>
            <a:off x="2195776" y="515719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E6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6" name="Text Box 125"/>
          <p:cNvSpPr txBox="1">
            <a:spLocks noChangeArrowheads="1"/>
          </p:cNvSpPr>
          <p:nvPr/>
        </p:nvSpPr>
        <p:spPr bwMode="auto">
          <a:xfrm>
            <a:off x="2555816" y="515719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F6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7" name="Text Box 125"/>
          <p:cNvSpPr txBox="1">
            <a:spLocks noChangeArrowheads="1"/>
          </p:cNvSpPr>
          <p:nvPr/>
        </p:nvSpPr>
        <p:spPr bwMode="auto">
          <a:xfrm>
            <a:off x="2915856" y="51571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8" name="Text Box 125"/>
          <p:cNvSpPr txBox="1">
            <a:spLocks noChangeArrowheads="1"/>
          </p:cNvSpPr>
          <p:nvPr/>
        </p:nvSpPr>
        <p:spPr bwMode="auto">
          <a:xfrm>
            <a:off x="3275896" y="515719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H6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9" name="Text Box 125"/>
          <p:cNvSpPr txBox="1">
            <a:spLocks noChangeArrowheads="1"/>
          </p:cNvSpPr>
          <p:nvPr/>
        </p:nvSpPr>
        <p:spPr bwMode="auto">
          <a:xfrm>
            <a:off x="3635936" y="515719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K6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0" name="Text Box 125"/>
          <p:cNvSpPr txBox="1">
            <a:spLocks noChangeArrowheads="1"/>
          </p:cNvSpPr>
          <p:nvPr/>
        </p:nvSpPr>
        <p:spPr bwMode="auto">
          <a:xfrm>
            <a:off x="3995976" y="515719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L6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1" name="Text Box 125"/>
          <p:cNvSpPr txBox="1">
            <a:spLocks noChangeArrowheads="1"/>
          </p:cNvSpPr>
          <p:nvPr/>
        </p:nvSpPr>
        <p:spPr bwMode="auto">
          <a:xfrm>
            <a:off x="4356016" y="515719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2" name="Text Box 125"/>
          <p:cNvSpPr txBox="1">
            <a:spLocks noChangeArrowheads="1"/>
          </p:cNvSpPr>
          <p:nvPr/>
        </p:nvSpPr>
        <p:spPr bwMode="auto">
          <a:xfrm>
            <a:off x="755616" y="551723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3" name="Text Box 125"/>
          <p:cNvSpPr txBox="1">
            <a:spLocks noChangeArrowheads="1"/>
          </p:cNvSpPr>
          <p:nvPr/>
        </p:nvSpPr>
        <p:spPr bwMode="auto">
          <a:xfrm>
            <a:off x="1115656" y="551723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4" name="Text Box 125"/>
          <p:cNvSpPr txBox="1">
            <a:spLocks noChangeArrowheads="1"/>
          </p:cNvSpPr>
          <p:nvPr/>
        </p:nvSpPr>
        <p:spPr bwMode="auto">
          <a:xfrm>
            <a:off x="1475696" y="551723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C7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5" name="Text Box 125"/>
          <p:cNvSpPr txBox="1">
            <a:spLocks noChangeArrowheads="1"/>
          </p:cNvSpPr>
          <p:nvPr/>
        </p:nvSpPr>
        <p:spPr bwMode="auto">
          <a:xfrm>
            <a:off x="1835736" y="551723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D7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6" name="Text Box 125"/>
          <p:cNvSpPr txBox="1">
            <a:spLocks noChangeArrowheads="1"/>
          </p:cNvSpPr>
          <p:nvPr/>
        </p:nvSpPr>
        <p:spPr bwMode="auto">
          <a:xfrm>
            <a:off x="2195776" y="551723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E7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7" name="Text Box 125"/>
          <p:cNvSpPr txBox="1">
            <a:spLocks noChangeArrowheads="1"/>
          </p:cNvSpPr>
          <p:nvPr/>
        </p:nvSpPr>
        <p:spPr bwMode="auto">
          <a:xfrm>
            <a:off x="2555816" y="551723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8" name="Text Box 125"/>
          <p:cNvSpPr txBox="1">
            <a:spLocks noChangeArrowheads="1"/>
          </p:cNvSpPr>
          <p:nvPr/>
        </p:nvSpPr>
        <p:spPr bwMode="auto">
          <a:xfrm>
            <a:off x="2915856" y="551723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G7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9" name="Text Box 125"/>
          <p:cNvSpPr txBox="1">
            <a:spLocks noChangeArrowheads="1"/>
          </p:cNvSpPr>
          <p:nvPr/>
        </p:nvSpPr>
        <p:spPr bwMode="auto">
          <a:xfrm>
            <a:off x="3275896" y="551723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H7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40" name="Text Box 125"/>
          <p:cNvSpPr txBox="1">
            <a:spLocks noChangeArrowheads="1"/>
          </p:cNvSpPr>
          <p:nvPr/>
        </p:nvSpPr>
        <p:spPr bwMode="auto">
          <a:xfrm>
            <a:off x="3635936" y="5517232"/>
            <a:ext cx="360000" cy="36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rgbClr val="FF99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K7</a:t>
            </a:r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41" name="Text Box 125"/>
          <p:cNvSpPr txBox="1">
            <a:spLocks noChangeArrowheads="1"/>
          </p:cNvSpPr>
          <p:nvPr/>
        </p:nvSpPr>
        <p:spPr bwMode="auto">
          <a:xfrm>
            <a:off x="3995976" y="551723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42" name="Text Box 125"/>
          <p:cNvSpPr txBox="1">
            <a:spLocks noChangeArrowheads="1"/>
          </p:cNvSpPr>
          <p:nvPr/>
        </p:nvSpPr>
        <p:spPr bwMode="auto">
          <a:xfrm>
            <a:off x="4356016" y="551723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43" name="Text Box 125"/>
          <p:cNvSpPr txBox="1">
            <a:spLocks noChangeArrowheads="1"/>
          </p:cNvSpPr>
          <p:nvPr/>
        </p:nvSpPr>
        <p:spPr bwMode="auto">
          <a:xfrm>
            <a:off x="755616" y="58772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44" name="Text Box 125"/>
          <p:cNvSpPr txBox="1">
            <a:spLocks noChangeArrowheads="1"/>
          </p:cNvSpPr>
          <p:nvPr/>
        </p:nvSpPr>
        <p:spPr bwMode="auto">
          <a:xfrm>
            <a:off x="1115656" y="58772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45" name="Text Box 125"/>
          <p:cNvSpPr txBox="1">
            <a:spLocks noChangeArrowheads="1"/>
          </p:cNvSpPr>
          <p:nvPr/>
        </p:nvSpPr>
        <p:spPr bwMode="auto">
          <a:xfrm>
            <a:off x="1475696" y="58772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46" name="Text Box 125"/>
          <p:cNvSpPr txBox="1">
            <a:spLocks noChangeArrowheads="1"/>
          </p:cNvSpPr>
          <p:nvPr/>
        </p:nvSpPr>
        <p:spPr bwMode="auto">
          <a:xfrm>
            <a:off x="1835736" y="58772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47" name="Text Box 125"/>
          <p:cNvSpPr txBox="1">
            <a:spLocks noChangeArrowheads="1"/>
          </p:cNvSpPr>
          <p:nvPr/>
        </p:nvSpPr>
        <p:spPr bwMode="auto">
          <a:xfrm>
            <a:off x="2195776" y="58772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48" name="Text Box 125"/>
          <p:cNvSpPr txBox="1">
            <a:spLocks noChangeArrowheads="1"/>
          </p:cNvSpPr>
          <p:nvPr/>
        </p:nvSpPr>
        <p:spPr bwMode="auto">
          <a:xfrm>
            <a:off x="2555816" y="58772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49" name="Text Box 125"/>
          <p:cNvSpPr txBox="1">
            <a:spLocks noChangeArrowheads="1"/>
          </p:cNvSpPr>
          <p:nvPr/>
        </p:nvSpPr>
        <p:spPr bwMode="auto">
          <a:xfrm>
            <a:off x="2915856" y="58772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0" name="Text Box 125"/>
          <p:cNvSpPr txBox="1">
            <a:spLocks noChangeArrowheads="1"/>
          </p:cNvSpPr>
          <p:nvPr/>
        </p:nvSpPr>
        <p:spPr bwMode="auto">
          <a:xfrm>
            <a:off x="3275896" y="58772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1" name="Text Box 125"/>
          <p:cNvSpPr txBox="1">
            <a:spLocks noChangeArrowheads="1"/>
          </p:cNvSpPr>
          <p:nvPr/>
        </p:nvSpPr>
        <p:spPr bwMode="auto">
          <a:xfrm>
            <a:off x="3635936" y="58772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2" name="Text Box 125"/>
          <p:cNvSpPr txBox="1">
            <a:spLocks noChangeArrowheads="1"/>
          </p:cNvSpPr>
          <p:nvPr/>
        </p:nvSpPr>
        <p:spPr bwMode="auto">
          <a:xfrm>
            <a:off x="3995976" y="58772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3" name="Text Box 125"/>
          <p:cNvSpPr txBox="1">
            <a:spLocks noChangeArrowheads="1"/>
          </p:cNvSpPr>
          <p:nvPr/>
        </p:nvSpPr>
        <p:spPr bwMode="auto">
          <a:xfrm>
            <a:off x="4356016" y="5877272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endParaRPr lang="ru-RU" dirty="0">
              <a:solidFill>
                <a:srgbClr val="FF99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4" name="Text Box 125"/>
          <p:cNvSpPr txBox="1">
            <a:spLocks noChangeArrowheads="1"/>
          </p:cNvSpPr>
          <p:nvPr/>
        </p:nvSpPr>
        <p:spPr bwMode="auto">
          <a:xfrm>
            <a:off x="755616" y="292498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5" name="Text Box 125"/>
          <p:cNvSpPr txBox="1">
            <a:spLocks noChangeArrowheads="1"/>
          </p:cNvSpPr>
          <p:nvPr/>
        </p:nvSpPr>
        <p:spPr bwMode="auto">
          <a:xfrm>
            <a:off x="1115656" y="292498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6" name="Text Box 125"/>
          <p:cNvSpPr txBox="1">
            <a:spLocks noChangeArrowheads="1"/>
          </p:cNvSpPr>
          <p:nvPr/>
        </p:nvSpPr>
        <p:spPr bwMode="auto">
          <a:xfrm>
            <a:off x="1475696" y="292498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7" name="Text Box 125"/>
          <p:cNvSpPr txBox="1">
            <a:spLocks noChangeArrowheads="1"/>
          </p:cNvSpPr>
          <p:nvPr/>
        </p:nvSpPr>
        <p:spPr bwMode="auto">
          <a:xfrm>
            <a:off x="1835736" y="292498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8" name="Text Box 125"/>
          <p:cNvSpPr txBox="1">
            <a:spLocks noChangeArrowheads="1"/>
          </p:cNvSpPr>
          <p:nvPr/>
        </p:nvSpPr>
        <p:spPr bwMode="auto">
          <a:xfrm>
            <a:off x="2195776" y="292498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9" name="Text Box 125"/>
          <p:cNvSpPr txBox="1">
            <a:spLocks noChangeArrowheads="1"/>
          </p:cNvSpPr>
          <p:nvPr/>
        </p:nvSpPr>
        <p:spPr bwMode="auto">
          <a:xfrm>
            <a:off x="2555816" y="292498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0" name="Text Box 125"/>
          <p:cNvSpPr txBox="1">
            <a:spLocks noChangeArrowheads="1"/>
          </p:cNvSpPr>
          <p:nvPr/>
        </p:nvSpPr>
        <p:spPr bwMode="auto">
          <a:xfrm>
            <a:off x="2915856" y="292498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1" name="Text Box 125"/>
          <p:cNvSpPr txBox="1">
            <a:spLocks noChangeArrowheads="1"/>
          </p:cNvSpPr>
          <p:nvPr/>
        </p:nvSpPr>
        <p:spPr bwMode="auto">
          <a:xfrm>
            <a:off x="3275896" y="292498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2" name="Text Box 125"/>
          <p:cNvSpPr txBox="1">
            <a:spLocks noChangeArrowheads="1"/>
          </p:cNvSpPr>
          <p:nvPr/>
        </p:nvSpPr>
        <p:spPr bwMode="auto">
          <a:xfrm>
            <a:off x="3635936" y="292498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K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3" name="Text Box 125"/>
          <p:cNvSpPr txBox="1">
            <a:spLocks noChangeArrowheads="1"/>
          </p:cNvSpPr>
          <p:nvPr/>
        </p:nvSpPr>
        <p:spPr bwMode="auto">
          <a:xfrm>
            <a:off x="3995976" y="292498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4" name="Text Box 125"/>
          <p:cNvSpPr txBox="1">
            <a:spLocks noChangeArrowheads="1"/>
          </p:cNvSpPr>
          <p:nvPr/>
        </p:nvSpPr>
        <p:spPr bwMode="auto">
          <a:xfrm>
            <a:off x="4356016" y="2924984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5" name="Text Box 125"/>
          <p:cNvSpPr txBox="1">
            <a:spLocks noChangeArrowheads="1"/>
          </p:cNvSpPr>
          <p:nvPr/>
        </p:nvSpPr>
        <p:spPr bwMode="auto">
          <a:xfrm>
            <a:off x="323568" y="3357032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6" name="Text Box 125"/>
          <p:cNvSpPr txBox="1">
            <a:spLocks noChangeArrowheads="1"/>
          </p:cNvSpPr>
          <p:nvPr/>
        </p:nvSpPr>
        <p:spPr bwMode="auto">
          <a:xfrm>
            <a:off x="323568" y="3717072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7" name="Text Box 125"/>
          <p:cNvSpPr txBox="1">
            <a:spLocks noChangeArrowheads="1"/>
          </p:cNvSpPr>
          <p:nvPr/>
        </p:nvSpPr>
        <p:spPr bwMode="auto">
          <a:xfrm>
            <a:off x="323568" y="4077112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8" name="Text Box 125"/>
          <p:cNvSpPr txBox="1">
            <a:spLocks noChangeArrowheads="1"/>
          </p:cNvSpPr>
          <p:nvPr/>
        </p:nvSpPr>
        <p:spPr bwMode="auto">
          <a:xfrm>
            <a:off x="323568" y="4437152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9" name="Text Box 125"/>
          <p:cNvSpPr txBox="1">
            <a:spLocks noChangeArrowheads="1"/>
          </p:cNvSpPr>
          <p:nvPr/>
        </p:nvSpPr>
        <p:spPr bwMode="auto">
          <a:xfrm>
            <a:off x="323568" y="4797192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5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0" name="Text Box 125"/>
          <p:cNvSpPr txBox="1">
            <a:spLocks noChangeArrowheads="1"/>
          </p:cNvSpPr>
          <p:nvPr/>
        </p:nvSpPr>
        <p:spPr bwMode="auto">
          <a:xfrm>
            <a:off x="323568" y="5157232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6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1" name="Text Box 125"/>
          <p:cNvSpPr txBox="1">
            <a:spLocks noChangeArrowheads="1"/>
          </p:cNvSpPr>
          <p:nvPr/>
        </p:nvSpPr>
        <p:spPr bwMode="auto">
          <a:xfrm>
            <a:off x="323568" y="5517272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7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2" name="Text Box 125"/>
          <p:cNvSpPr txBox="1">
            <a:spLocks noChangeArrowheads="1"/>
          </p:cNvSpPr>
          <p:nvPr/>
        </p:nvSpPr>
        <p:spPr bwMode="auto">
          <a:xfrm>
            <a:off x="323568" y="5877312"/>
            <a:ext cx="3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8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7" name="Выгнутая влево стрелка 116"/>
          <p:cNvSpPr/>
          <p:nvPr/>
        </p:nvSpPr>
        <p:spPr>
          <a:xfrm rot="10800000" flipH="1">
            <a:off x="288031" y="1628800"/>
            <a:ext cx="251520" cy="648072"/>
          </a:xfrm>
          <a:prstGeom prst="curvedRightArrow">
            <a:avLst/>
          </a:prstGeom>
          <a:solidFill>
            <a:srgbClr val="00FF0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9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9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9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9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7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8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1"/>
                                            </p:cond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39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39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9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9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1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62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6" dur="indefinite"/>
                                        <p:tgtEl>
                                          <p:spTgt spid="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7" dur="indefinite"/>
                                        <p:tgtEl>
                                          <p:spTgt spid="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8" dur="indefinite"/>
                                        <p:tgtEl>
                                          <p:spTgt spid="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39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39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39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39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9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39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000"/>
                            </p:stCondLst>
                            <p:childTnLst>
                              <p:par>
                                <p:cTn id="9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95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96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7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000"/>
                            </p:stCondLst>
                            <p:childTnLst>
                              <p:par>
                                <p:cTn id="99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00" dur="indefinite"/>
                                        <p:tgtEl>
                                          <p:spTgt spid="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01" dur="indefinite"/>
                                        <p:tgtEl>
                                          <p:spTgt spid="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02" dur="indefinite"/>
                                        <p:tgtEl>
                                          <p:spTgt spid="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139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139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500"/>
                            </p:stCondLst>
                            <p:childTnLst>
                              <p:par>
                                <p:cTn id="10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39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39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000"/>
                            </p:stCondLst>
                            <p:childTnLst>
                              <p:par>
                                <p:cTn id="11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9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20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000"/>
                            </p:stCondLst>
                            <p:childTnLst>
                              <p:par>
                                <p:cTn id="123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4" dur="indefinite"/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25" dur="indefinite"/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6" dur="indefinite"/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139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139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9500"/>
                            </p:stCondLst>
                            <p:childTnLst>
                              <p:par>
                                <p:cTn id="1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39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39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43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44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5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7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48" dur="indefinite"/>
                                        <p:tgtEl>
                                          <p:spTgt spid="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49" dur="indefinite"/>
                                        <p:tgtEl>
                                          <p:spTgt spid="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50" dur="indefinite"/>
                                        <p:tgtEl>
                                          <p:spTgt spid="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2" dur="500"/>
                                        <p:tgtEl>
                                          <p:spTgt spid="139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139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1500"/>
                            </p:stCondLst>
                            <p:childTnLst>
                              <p:par>
                                <p:cTn id="15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57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58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9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61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2" dur="indefinite"/>
                                        <p:tgtEl>
                                          <p:spTgt spid="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63" dur="indefinite"/>
                                        <p:tgtEl>
                                          <p:spTgt spid="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64" dur="indefinite"/>
                                        <p:tgtEl>
                                          <p:spTgt spid="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139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139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3000"/>
                            </p:stCondLst>
                            <p:childTnLst>
                              <p:par>
                                <p:cTn id="17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139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139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8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81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82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3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4500"/>
                            </p:stCondLst>
                            <p:childTnLst>
                              <p:par>
                                <p:cTn id="185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6" dur="indefinite"/>
                                        <p:tgtEl>
                                          <p:spTgt spid="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87" dur="indefinite"/>
                                        <p:tgtEl>
                                          <p:spTgt spid="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88" dur="indefinite"/>
                                        <p:tgtEl>
                                          <p:spTgt spid="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0" dur="500"/>
                                        <p:tgtEl>
                                          <p:spTgt spid="139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/>
                                        <p:tgtEl>
                                          <p:spTgt spid="139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5000"/>
                            </p:stCondLst>
                            <p:childTnLst>
                              <p:par>
                                <p:cTn id="19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139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139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15500"/>
                            </p:stCondLst>
                            <p:childTnLst>
                              <p:par>
                                <p:cTn id="20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139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139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6000"/>
                            </p:stCondLst>
                            <p:childTnLst>
                              <p:par>
                                <p:cTn id="21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15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16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7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7000"/>
                            </p:stCondLst>
                            <p:childTnLst>
                              <p:par>
                                <p:cTn id="219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20" dur="indefinite"/>
                                        <p:tgtEl>
                                          <p:spTgt spid="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21" dur="indefinite"/>
                                        <p:tgtEl>
                                          <p:spTgt spid="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2" dur="indefinite"/>
                                        <p:tgtEl>
                                          <p:spTgt spid="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4" dur="500"/>
                                        <p:tgtEl>
                                          <p:spTgt spid="139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500"/>
                                        <p:tgtEl>
                                          <p:spTgt spid="139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17500"/>
                            </p:stCondLst>
                            <p:childTnLst>
                              <p:par>
                                <p:cTn id="2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139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139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8000"/>
                            </p:stCondLst>
                            <p:childTnLst>
                              <p:par>
                                <p:cTn id="23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139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139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18500"/>
                            </p:stCondLst>
                            <p:childTnLst>
                              <p:par>
                                <p:cTn id="24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13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13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19000"/>
                            </p:stCondLst>
                            <p:childTnLst>
                              <p:par>
                                <p:cTn id="25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59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60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1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20000"/>
                            </p:stCondLst>
                            <p:childTnLst>
                              <p:par>
                                <p:cTn id="263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64" dur="indefinite"/>
                                        <p:tgtEl>
                                          <p:spTgt spid="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65" dur="indefinite"/>
                                        <p:tgtEl>
                                          <p:spTgt spid="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6" dur="indefinite"/>
                                        <p:tgtEl>
                                          <p:spTgt spid="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8" dur="500"/>
                                        <p:tgtEl>
                                          <p:spTgt spid="13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9" dur="500"/>
                                        <p:tgtEl>
                                          <p:spTgt spid="13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20500"/>
                            </p:stCondLst>
                            <p:childTnLst>
                              <p:par>
                                <p:cTn id="27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3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74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5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21500"/>
                            </p:stCondLst>
                            <p:childTnLst>
                              <p:par>
                                <p:cTn id="277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78" dur="indefinite"/>
                                        <p:tgtEl>
                                          <p:spTgt spid="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79" dur="indefinite"/>
                                        <p:tgtEl>
                                          <p:spTgt spid="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80" dur="indefinite"/>
                                        <p:tgtEl>
                                          <p:spTgt spid="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2" dur="500"/>
                                        <p:tgtEl>
                                          <p:spTgt spid="139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3" dur="500"/>
                                        <p:tgtEl>
                                          <p:spTgt spid="139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22000"/>
                            </p:stCondLst>
                            <p:childTnLst>
                              <p:par>
                                <p:cTn id="28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0" dur="500"/>
                                        <p:tgtEl>
                                          <p:spTgt spid="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3" dur="500" fill="hold"/>
                                        <p:tgtEl>
                                          <p:spTgt spid="13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4" dur="500" fill="hold"/>
                                        <p:tgtEl>
                                          <p:spTgt spid="13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22500"/>
                            </p:stCondLst>
                            <p:childTnLst>
                              <p:par>
                                <p:cTn id="29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97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98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9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23500"/>
                            </p:stCondLst>
                            <p:childTnLst>
                              <p:par>
                                <p:cTn id="301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02" dur="indefinite"/>
                                        <p:tgtEl>
                                          <p:spTgt spid="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03" dur="indefinite"/>
                                        <p:tgtEl>
                                          <p:spTgt spid="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04" dur="indefinite"/>
                                        <p:tgtEl>
                                          <p:spTgt spid="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6" dur="500"/>
                                        <p:tgtEl>
                                          <p:spTgt spid="13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7" dur="500"/>
                                        <p:tgtEl>
                                          <p:spTgt spid="13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24000"/>
                            </p:stCondLst>
                            <p:childTnLst>
                              <p:par>
                                <p:cTn id="31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11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12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3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25000"/>
                            </p:stCondLst>
                            <p:childTnLst>
                              <p:par>
                                <p:cTn id="315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16" dur="indefinite"/>
                                        <p:tgtEl>
                                          <p:spTgt spid="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7" dur="indefinite"/>
                                        <p:tgtEl>
                                          <p:spTgt spid="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18" dur="indefinite"/>
                                        <p:tgtEl>
                                          <p:spTgt spid="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0" dur="500"/>
                                        <p:tgtEl>
                                          <p:spTgt spid="139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1" dur="500"/>
                                        <p:tgtEl>
                                          <p:spTgt spid="139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25500"/>
                            </p:stCondLst>
                            <p:childTnLst>
                              <p:par>
                                <p:cTn id="3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6" dur="500" fill="hold"/>
                                        <p:tgtEl>
                                          <p:spTgt spid="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500" fill="hold"/>
                                        <p:tgtEl>
                                          <p:spTgt spid="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8" dur="500"/>
                                        <p:tgtEl>
                                          <p:spTgt spid="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500" fill="hold"/>
                                        <p:tgtEl>
                                          <p:spTgt spid="13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2" dur="500" fill="hold"/>
                                        <p:tgtEl>
                                          <p:spTgt spid="13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26000"/>
                            </p:stCondLst>
                            <p:childTnLst>
                              <p:par>
                                <p:cTn id="33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35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36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7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27000"/>
                            </p:stCondLst>
                            <p:childTnLst>
                              <p:par>
                                <p:cTn id="339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40" dur="indefinite"/>
                                        <p:tgtEl>
                                          <p:spTgt spid="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41" dur="indefinite"/>
                                        <p:tgtEl>
                                          <p:spTgt spid="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42" dur="indefinite"/>
                                        <p:tgtEl>
                                          <p:spTgt spid="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4" dur="500"/>
                                        <p:tgtEl>
                                          <p:spTgt spid="13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5" dur="500"/>
                                        <p:tgtEl>
                                          <p:spTgt spid="13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27500"/>
                            </p:stCondLst>
                            <p:childTnLst>
                              <p:par>
                                <p:cTn id="34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5" dur="500" fill="hold"/>
                                        <p:tgtEl>
                                          <p:spTgt spid="13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6" dur="500" fill="hold"/>
                                        <p:tgtEl>
                                          <p:spTgt spid="13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>
                            <p:stCondLst>
                              <p:cond delay="28000"/>
                            </p:stCondLst>
                            <p:childTnLst>
                              <p:par>
                                <p:cTn id="35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59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60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1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29000"/>
                            </p:stCondLst>
                            <p:childTnLst>
                              <p:par>
                                <p:cTn id="363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64" dur="indefinite"/>
                                        <p:tgtEl>
                                          <p:spTgt spid="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65" dur="indefinite"/>
                                        <p:tgtEl>
                                          <p:spTgt spid="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66" dur="indefinite"/>
                                        <p:tgtEl>
                                          <p:spTgt spid="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8" dur="500"/>
                                        <p:tgtEl>
                                          <p:spTgt spid="13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9" dur="500"/>
                                        <p:tgtEl>
                                          <p:spTgt spid="13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1" fill="hold">
                            <p:stCondLst>
                              <p:cond delay="29500"/>
                            </p:stCondLst>
                            <p:childTnLst>
                              <p:par>
                                <p:cTn id="37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4" dur="500" fill="hold"/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500" fill="hold"/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6" dur="500"/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9" dur="500" fill="hold"/>
                                        <p:tgtEl>
                                          <p:spTgt spid="13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0" dur="500" fill="hold"/>
                                        <p:tgtEl>
                                          <p:spTgt spid="13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1" fill="hold">
                            <p:stCondLst>
                              <p:cond delay="30000"/>
                            </p:stCondLst>
                            <p:childTnLst>
                              <p:par>
                                <p:cTn id="38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4" dur="500" fill="hold"/>
                                        <p:tgtEl>
                                          <p:spTgt spid="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500" fill="hold"/>
                                        <p:tgtEl>
                                          <p:spTgt spid="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6" dur="500"/>
                                        <p:tgtEl>
                                          <p:spTgt spid="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9" dur="500" fill="hold"/>
                                        <p:tgtEl>
                                          <p:spTgt spid="13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0" dur="500" fill="hold"/>
                                        <p:tgtEl>
                                          <p:spTgt spid="13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30500"/>
                            </p:stCondLst>
                            <p:childTnLst>
                              <p:par>
                                <p:cTn id="39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93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94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5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>
                            <p:stCondLst>
                              <p:cond delay="31500"/>
                            </p:stCondLst>
                            <p:childTnLst>
                              <p:par>
                                <p:cTn id="397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98" dur="indefinite"/>
                                        <p:tgtEl>
                                          <p:spTgt spid="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99" dur="indefinite"/>
                                        <p:tgtEl>
                                          <p:spTgt spid="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00" dur="indefinite"/>
                                        <p:tgtEl>
                                          <p:spTgt spid="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2" dur="500"/>
                                        <p:tgtEl>
                                          <p:spTgt spid="13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3" dur="500"/>
                                        <p:tgtEl>
                                          <p:spTgt spid="13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5" fill="hold">
                            <p:stCondLst>
                              <p:cond delay="32000"/>
                            </p:stCondLst>
                            <p:childTnLst>
                              <p:par>
                                <p:cTn id="40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8" dur="500" fill="hold"/>
                                        <p:tgtEl>
                                          <p:spTgt spid="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500" fill="hold"/>
                                        <p:tgtEl>
                                          <p:spTgt spid="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0" dur="500"/>
                                        <p:tgtEl>
                                          <p:spTgt spid="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3" dur="500" fill="hold"/>
                                        <p:tgtEl>
                                          <p:spTgt spid="13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4" dur="500" fill="hold"/>
                                        <p:tgtEl>
                                          <p:spTgt spid="13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32500"/>
                            </p:stCondLst>
                            <p:childTnLst>
                              <p:par>
                                <p:cTn id="41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17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418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9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0" fill="hold">
                            <p:stCondLst>
                              <p:cond delay="33500"/>
                            </p:stCondLst>
                            <p:childTnLst>
                              <p:par>
                                <p:cTn id="421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22" dur="indefinite"/>
                                        <p:tgtEl>
                                          <p:spTgt spid="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23" dur="indefinite"/>
                                        <p:tgtEl>
                                          <p:spTgt spid="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24" dur="indefinite"/>
                                        <p:tgtEl>
                                          <p:spTgt spid="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6" dur="500"/>
                                        <p:tgtEl>
                                          <p:spTgt spid="13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7" dur="500"/>
                                        <p:tgtEl>
                                          <p:spTgt spid="13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34000"/>
                            </p:stCondLst>
                            <p:childTnLst>
                              <p:par>
                                <p:cTn id="43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2" dur="500" fill="hold"/>
                                        <p:tgtEl>
                                          <p:spTgt spid="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500" fill="hold"/>
                                        <p:tgtEl>
                                          <p:spTgt spid="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4" dur="500"/>
                                        <p:tgtEl>
                                          <p:spTgt spid="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7" dur="500" fill="hold"/>
                                        <p:tgtEl>
                                          <p:spTgt spid="13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8" dur="500" fill="hold"/>
                                        <p:tgtEl>
                                          <p:spTgt spid="13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34500"/>
                            </p:stCondLst>
                            <p:childTnLst>
                              <p:par>
                                <p:cTn id="44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2" dur="500" fill="hold"/>
                                        <p:tgtEl>
                                          <p:spTgt spid="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500" fill="hold"/>
                                        <p:tgtEl>
                                          <p:spTgt spid="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4" dur="500"/>
                                        <p:tgtEl>
                                          <p:spTgt spid="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7" dur="500" fill="hold"/>
                                        <p:tgtEl>
                                          <p:spTgt spid="1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8" dur="500" fill="hold"/>
                                        <p:tgtEl>
                                          <p:spTgt spid="1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9" fill="hold">
                            <p:stCondLst>
                              <p:cond delay="35000"/>
                            </p:stCondLst>
                            <p:childTnLst>
                              <p:par>
                                <p:cTn id="45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51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452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3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4" fill="hold">
                            <p:stCondLst>
                              <p:cond delay="36000"/>
                            </p:stCondLst>
                            <p:childTnLst>
                              <p:par>
                                <p:cTn id="455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56" dur="indefinite"/>
                                        <p:tgtEl>
                                          <p:spTgt spid="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57" dur="indefinite"/>
                                        <p:tgtEl>
                                          <p:spTgt spid="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58" dur="indefinite"/>
                                        <p:tgtEl>
                                          <p:spTgt spid="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0" dur="500"/>
                                        <p:tgtEl>
                                          <p:spTgt spid="1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1" dur="500"/>
                                        <p:tgtEl>
                                          <p:spTgt spid="1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3" fill="hold">
                            <p:stCondLst>
                              <p:cond delay="36500"/>
                            </p:stCondLst>
                            <p:childTnLst>
                              <p:par>
                                <p:cTn id="46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6" dur="500" fill="hold"/>
                                        <p:tgtEl>
                                          <p:spTgt spid="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7" dur="500" fill="hold"/>
                                        <p:tgtEl>
                                          <p:spTgt spid="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8" dur="500"/>
                                        <p:tgtEl>
                                          <p:spTgt spid="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1" dur="500" fill="hold"/>
                                        <p:tgtEl>
                                          <p:spTgt spid="1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2" dur="500" fill="hold"/>
                                        <p:tgtEl>
                                          <p:spTgt spid="1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3" fill="hold">
                            <p:stCondLst>
                              <p:cond delay="37000"/>
                            </p:stCondLst>
                            <p:childTnLst>
                              <p:par>
                                <p:cTn id="47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75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476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8" fill="hold">
                            <p:stCondLst>
                              <p:cond delay="38000"/>
                            </p:stCondLst>
                            <p:childTnLst>
                              <p:par>
                                <p:cTn id="479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80" dur="indefinite"/>
                                        <p:tgtEl>
                                          <p:spTgt spid="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81" dur="indefinite"/>
                                        <p:tgtEl>
                                          <p:spTgt spid="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82" dur="indefinite"/>
                                        <p:tgtEl>
                                          <p:spTgt spid="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4" dur="500"/>
                                        <p:tgtEl>
                                          <p:spTgt spid="1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5" dur="500"/>
                                        <p:tgtEl>
                                          <p:spTgt spid="1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7" fill="hold">
                            <p:stCondLst>
                              <p:cond delay="38500"/>
                            </p:stCondLst>
                            <p:childTnLst>
                              <p:par>
                                <p:cTn id="48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0" dur="500" fill="hold"/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1" dur="500" fill="hold"/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2" dur="500"/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5" dur="500" fill="hold"/>
                                        <p:tgtEl>
                                          <p:spTgt spid="1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6" dur="500" fill="hold"/>
                                        <p:tgtEl>
                                          <p:spTgt spid="1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7" fill="hold">
                            <p:stCondLst>
                              <p:cond delay="39000"/>
                            </p:stCondLst>
                            <p:childTnLst>
                              <p:par>
                                <p:cTn id="49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99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500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1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2" fill="hold">
                            <p:stCondLst>
                              <p:cond delay="40000"/>
                            </p:stCondLst>
                            <p:childTnLst>
                              <p:par>
                                <p:cTn id="503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504" dur="indefinite"/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505" dur="indefinite"/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06" dur="indefinite"/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8" dur="500"/>
                                        <p:tgtEl>
                                          <p:spTgt spid="1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9" dur="500"/>
                                        <p:tgtEl>
                                          <p:spTgt spid="1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1" fill="hold">
                            <p:stCondLst>
                              <p:cond delay="40500"/>
                            </p:stCondLst>
                            <p:childTnLst>
                              <p:par>
                                <p:cTn id="51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13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514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5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6" fill="hold">
                            <p:stCondLst>
                              <p:cond delay="41500"/>
                            </p:stCondLst>
                            <p:childTnLst>
                              <p:par>
                                <p:cTn id="517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518" dur="indefinite"/>
                                        <p:tgtEl>
                                          <p:spTgt spid="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519" dur="indefinite"/>
                                        <p:tgtEl>
                                          <p:spTgt spid="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20" dur="indefinite"/>
                                        <p:tgtEl>
                                          <p:spTgt spid="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2" dur="500"/>
                                        <p:tgtEl>
                                          <p:spTgt spid="13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3" dur="500"/>
                                        <p:tgtEl>
                                          <p:spTgt spid="13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5" fill="hold">
                            <p:stCondLst>
                              <p:cond delay="42000"/>
                            </p:stCondLst>
                            <p:childTnLst>
                              <p:par>
                                <p:cTn id="5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8" dur="500" fill="hold"/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500" fill="hold"/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0" dur="500"/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3" dur="500" fill="hold"/>
                                        <p:tgtEl>
                                          <p:spTgt spid="1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4" dur="500" fill="hold"/>
                                        <p:tgtEl>
                                          <p:spTgt spid="1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5" fill="hold">
                            <p:stCondLst>
                              <p:cond delay="42500"/>
                            </p:stCondLst>
                            <p:childTnLst>
                              <p:par>
                                <p:cTn id="53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37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538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9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0" fill="hold">
                            <p:stCondLst>
                              <p:cond delay="43500"/>
                            </p:stCondLst>
                            <p:childTnLst>
                              <p:par>
                                <p:cTn id="541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542" dur="indefinite"/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543" dur="indefinite"/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44" dur="indefinite"/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6" dur="500"/>
                                        <p:tgtEl>
                                          <p:spTgt spid="1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7" dur="500"/>
                                        <p:tgtEl>
                                          <p:spTgt spid="1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9" fill="hold">
                            <p:stCondLst>
                              <p:cond delay="44000"/>
                            </p:stCondLst>
                            <p:childTnLst>
                              <p:par>
                                <p:cTn id="55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2" dur="500" fill="hold"/>
                                        <p:tgtEl>
                                          <p:spTgt spid="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3" dur="500" fill="hold"/>
                                        <p:tgtEl>
                                          <p:spTgt spid="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4" dur="500"/>
                                        <p:tgtEl>
                                          <p:spTgt spid="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7" dur="500" fill="hold"/>
                                        <p:tgtEl>
                                          <p:spTgt spid="1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8" dur="500" fill="hold"/>
                                        <p:tgtEl>
                                          <p:spTgt spid="1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9" fill="hold">
                            <p:stCondLst>
                              <p:cond delay="44500"/>
                            </p:stCondLst>
                            <p:childTnLst>
                              <p:par>
                                <p:cTn id="56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2" dur="500" fill="hold"/>
                                        <p:tgtEl>
                                          <p:spTgt spid="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3" dur="500" fill="hold"/>
                                        <p:tgtEl>
                                          <p:spTgt spid="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4" dur="500"/>
                                        <p:tgtEl>
                                          <p:spTgt spid="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7" dur="500" fill="hold"/>
                                        <p:tgtEl>
                                          <p:spTgt spid="1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8" dur="500" fill="hold"/>
                                        <p:tgtEl>
                                          <p:spTgt spid="1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9" fill="hold">
                            <p:stCondLst>
                              <p:cond delay="45000"/>
                            </p:stCondLst>
                            <p:childTnLst>
                              <p:par>
                                <p:cTn id="57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71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572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3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4" fill="hold">
                            <p:stCondLst>
                              <p:cond delay="46000"/>
                            </p:stCondLst>
                            <p:childTnLst>
                              <p:par>
                                <p:cTn id="575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576" dur="indefinite"/>
                                        <p:tgtEl>
                                          <p:spTgt spid="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577" dur="indefinite"/>
                                        <p:tgtEl>
                                          <p:spTgt spid="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78" dur="indefinite"/>
                                        <p:tgtEl>
                                          <p:spTgt spid="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0" dur="500"/>
                                        <p:tgtEl>
                                          <p:spTgt spid="1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1" dur="500"/>
                                        <p:tgtEl>
                                          <p:spTgt spid="1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3" fill="hold">
                            <p:stCondLst>
                              <p:cond delay="46500"/>
                            </p:stCondLst>
                            <p:childTnLst>
                              <p:par>
                                <p:cTn id="58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6" dur="500" fill="hold"/>
                                        <p:tgtEl>
                                          <p:spTgt spid="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7" dur="500" fill="hold"/>
                                        <p:tgtEl>
                                          <p:spTgt spid="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8" dur="500"/>
                                        <p:tgtEl>
                                          <p:spTgt spid="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1" dur="500" fill="hold"/>
                                        <p:tgtEl>
                                          <p:spTgt spid="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2" dur="500" fill="hold"/>
                                        <p:tgtEl>
                                          <p:spTgt spid="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3" fill="hold">
                            <p:stCondLst>
                              <p:cond delay="47000"/>
                            </p:stCondLst>
                            <p:childTnLst>
                              <p:par>
                                <p:cTn id="59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6" dur="500" fill="hold"/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7" dur="500" fill="hold"/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8" dur="500"/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1" dur="500" fill="hold"/>
                                        <p:tgtEl>
                                          <p:spTgt spid="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2" dur="500" fill="hold"/>
                                        <p:tgtEl>
                                          <p:spTgt spid="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3" fill="hold">
                            <p:stCondLst>
                              <p:cond delay="47500"/>
                            </p:stCondLst>
                            <p:childTnLst>
                              <p:par>
                                <p:cTn id="60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05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606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7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8" fill="hold">
                            <p:stCondLst>
                              <p:cond delay="48500"/>
                            </p:stCondLst>
                            <p:childTnLst>
                              <p:par>
                                <p:cTn id="609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10" dur="indefinite"/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11" dur="indefinite"/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12" dur="indefinite"/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4" dur="500"/>
                                        <p:tgtEl>
                                          <p:spTgt spid="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5" dur="500"/>
                                        <p:tgtEl>
                                          <p:spTgt spid="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7" fill="hold">
                            <p:stCondLst>
                              <p:cond delay="49000"/>
                            </p:stCondLst>
                            <p:childTnLst>
                              <p:par>
                                <p:cTn id="6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0" dur="500" fill="hold"/>
                                        <p:tgtEl>
                                          <p:spTgt spid="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1" dur="500" fill="hold"/>
                                        <p:tgtEl>
                                          <p:spTgt spid="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2" dur="500"/>
                                        <p:tgtEl>
                                          <p:spTgt spid="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5" dur="500" fill="hold"/>
                                        <p:tgtEl>
                                          <p:spTgt spid="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6" dur="500" fill="hold"/>
                                        <p:tgtEl>
                                          <p:spTgt spid="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7" fill="hold">
                            <p:stCondLst>
                              <p:cond delay="49500"/>
                            </p:stCondLst>
                            <p:childTnLst>
                              <p:par>
                                <p:cTn id="6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0" dur="500" fill="hold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1" dur="500" fill="hold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2" dur="500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5" dur="500" fill="hold"/>
                                        <p:tgtEl>
                                          <p:spTgt spid="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6" dur="500" fill="hold"/>
                                        <p:tgtEl>
                                          <p:spTgt spid="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7" fill="hold">
                            <p:stCondLst>
                              <p:cond delay="50000"/>
                            </p:stCondLst>
                            <p:childTnLst>
                              <p:par>
                                <p:cTn id="63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39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640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1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2" fill="hold">
                            <p:stCondLst>
                              <p:cond delay="51000"/>
                            </p:stCondLst>
                            <p:childTnLst>
                              <p:par>
                                <p:cTn id="643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44" dur="indefinite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45" dur="indefinite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46" dur="indefinite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8" dur="500"/>
                                        <p:tgtEl>
                                          <p:spTgt spid="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9" dur="500"/>
                                        <p:tgtEl>
                                          <p:spTgt spid="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1" fill="hold">
                            <p:stCondLst>
                              <p:cond delay="51500"/>
                            </p:stCondLst>
                            <p:childTnLst>
                              <p:par>
                                <p:cTn id="65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53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654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5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6" fill="hold">
                            <p:stCondLst>
                              <p:cond delay="52500"/>
                            </p:stCondLst>
                            <p:childTnLst>
                              <p:par>
                                <p:cTn id="657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58" dur="indefinite"/>
                                        <p:tgtEl>
                                          <p:spTgt spid="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59" dur="indefinite"/>
                                        <p:tgtEl>
                                          <p:spTgt spid="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60" dur="indefinite"/>
                                        <p:tgtEl>
                                          <p:spTgt spid="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2" dur="500"/>
                                        <p:tgtEl>
                                          <p:spTgt spid="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3" dur="500"/>
                                        <p:tgtEl>
                                          <p:spTgt spid="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5" fill="hold">
                            <p:stCondLst>
                              <p:cond delay="53000"/>
                            </p:stCondLst>
                            <p:childTnLst>
                              <p:par>
                                <p:cTn id="66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8" dur="500" fill="hold"/>
                                        <p:tgtEl>
                                          <p:spTgt spid="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9" dur="500" fill="hold"/>
                                        <p:tgtEl>
                                          <p:spTgt spid="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0" dur="500"/>
                                        <p:tgtEl>
                                          <p:spTgt spid="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3" dur="500" fill="hold"/>
                                        <p:tgtEl>
                                          <p:spTgt spid="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4" dur="500" fill="hold"/>
                                        <p:tgtEl>
                                          <p:spTgt spid="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5" fill="hold">
                            <p:stCondLst>
                              <p:cond delay="53500"/>
                            </p:stCondLst>
                            <p:childTnLst>
                              <p:par>
                                <p:cTn id="67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77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678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9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0" fill="hold">
                            <p:stCondLst>
                              <p:cond delay="54500"/>
                            </p:stCondLst>
                            <p:childTnLst>
                              <p:par>
                                <p:cTn id="681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82" dur="indefinite"/>
                                        <p:tgtEl>
                                          <p:spTgt spid="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83" dur="indefinite"/>
                                        <p:tgtEl>
                                          <p:spTgt spid="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84" dur="indefinite"/>
                                        <p:tgtEl>
                                          <p:spTgt spid="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6" dur="500"/>
                                        <p:tgtEl>
                                          <p:spTgt spid="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7" dur="500"/>
                                        <p:tgtEl>
                                          <p:spTgt spid="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9" fill="hold">
                            <p:stCondLst>
                              <p:cond delay="55000"/>
                            </p:stCondLst>
                            <p:childTnLst>
                              <p:par>
                                <p:cTn id="69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2" dur="500" fill="hold"/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3" dur="500" fill="hold"/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4" dur="500"/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7" dur="500" fill="hold"/>
                                        <p:tgtEl>
                                          <p:spTgt spid="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8" dur="500" fill="hold"/>
                                        <p:tgtEl>
                                          <p:spTgt spid="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9" fill="hold">
                            <p:stCondLst>
                              <p:cond delay="55500"/>
                            </p:stCondLst>
                            <p:childTnLst>
                              <p:par>
                                <p:cTn id="70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2" dur="500" fill="hold"/>
                                        <p:tgtEl>
                                          <p:spTgt spid="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3" dur="500" fill="hold"/>
                                        <p:tgtEl>
                                          <p:spTgt spid="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4" dur="500"/>
                                        <p:tgtEl>
                                          <p:spTgt spid="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7" dur="500" fill="hold"/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8" dur="500" fill="hold"/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9" fill="hold">
                            <p:stCondLst>
                              <p:cond delay="56000"/>
                            </p:stCondLst>
                            <p:childTnLst>
                              <p:par>
                                <p:cTn id="71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11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712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3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4" fill="hold">
                            <p:stCondLst>
                              <p:cond delay="57000"/>
                            </p:stCondLst>
                            <p:childTnLst>
                              <p:par>
                                <p:cTn id="715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716" dur="indefinite"/>
                                        <p:tgtEl>
                                          <p:spTgt spid="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17" dur="indefinite"/>
                                        <p:tgtEl>
                                          <p:spTgt spid="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718" dur="indefinite"/>
                                        <p:tgtEl>
                                          <p:spTgt spid="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0" dur="500"/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1" dur="500"/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3" fill="hold">
                            <p:stCondLst>
                              <p:cond delay="57500"/>
                            </p:stCondLst>
                            <p:childTnLst>
                              <p:par>
                                <p:cTn id="72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25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726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7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8" fill="hold">
                            <p:stCondLst>
                              <p:cond delay="58500"/>
                            </p:stCondLst>
                            <p:childTnLst>
                              <p:par>
                                <p:cTn id="729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730" dur="indefinite"/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31" dur="indefinite"/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732" dur="indefinite"/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4" dur="500"/>
                                        <p:tgtEl>
                                          <p:spTgt spid="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5" dur="500"/>
                                        <p:tgtEl>
                                          <p:spTgt spid="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7" fill="hold">
                            <p:stCondLst>
                              <p:cond delay="59000"/>
                            </p:stCondLst>
                            <p:childTnLst>
                              <p:par>
                                <p:cTn id="73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39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740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1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2" fill="hold">
                            <p:stCondLst>
                              <p:cond delay="60000"/>
                            </p:stCondLst>
                            <p:childTnLst>
                              <p:par>
                                <p:cTn id="743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744" dur="indefinite"/>
                                        <p:tgtEl>
                                          <p:spTgt spid="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45" dur="indefinite"/>
                                        <p:tgtEl>
                                          <p:spTgt spid="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746" dur="indefinite"/>
                                        <p:tgtEl>
                                          <p:spTgt spid="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8" dur="500"/>
                                        <p:tgtEl>
                                          <p:spTgt spid="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9" dur="500"/>
                                        <p:tgtEl>
                                          <p:spTgt spid="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1" fill="hold">
                            <p:stCondLst>
                              <p:cond delay="60500"/>
                            </p:stCondLst>
                            <p:childTnLst>
                              <p:par>
                                <p:cTn id="75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53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754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5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6" fill="hold">
                            <p:stCondLst>
                              <p:cond delay="61500"/>
                            </p:stCondLst>
                            <p:childTnLst>
                              <p:par>
                                <p:cTn id="757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758" dur="indefinite"/>
                                        <p:tgtEl>
                                          <p:spTgt spid="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59" dur="indefinite"/>
                                        <p:tgtEl>
                                          <p:spTgt spid="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760" dur="indefinite"/>
                                        <p:tgtEl>
                                          <p:spTgt spid="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2" dur="500"/>
                                        <p:tgtEl>
                                          <p:spTgt spid="1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3" dur="500"/>
                                        <p:tgtEl>
                                          <p:spTgt spid="1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5" fill="hold">
                            <p:stCondLst>
                              <p:cond delay="62000"/>
                            </p:stCondLst>
                            <p:childTnLst>
                              <p:par>
                                <p:cTn id="76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67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768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9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0" fill="hold">
                            <p:stCondLst>
                              <p:cond delay="63000"/>
                            </p:stCondLst>
                            <p:childTnLst>
                              <p:par>
                                <p:cTn id="771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772" dur="indefinite"/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73" dur="indefinite"/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774" dur="indefinite"/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6" dur="500"/>
                                        <p:tgtEl>
                                          <p:spTgt spid="13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7" dur="500"/>
                                        <p:tgtEl>
                                          <p:spTgt spid="13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9" fill="hold">
                            <p:stCondLst>
                              <p:cond delay="63500"/>
                            </p:stCondLst>
                            <p:childTnLst>
                              <p:par>
                                <p:cTn id="78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81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782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3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4" fill="hold">
                            <p:stCondLst>
                              <p:cond delay="64500"/>
                            </p:stCondLst>
                            <p:childTnLst>
                              <p:par>
                                <p:cTn id="785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786" dur="indefinite"/>
                                        <p:tgtEl>
                                          <p:spTgt spid="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87" dur="indefinite"/>
                                        <p:tgtEl>
                                          <p:spTgt spid="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788" dur="indefinite"/>
                                        <p:tgtEl>
                                          <p:spTgt spid="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0" dur="500"/>
                                        <p:tgtEl>
                                          <p:spTgt spid="139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1" dur="500"/>
                                        <p:tgtEl>
                                          <p:spTgt spid="139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3" fill="hold">
                            <p:stCondLst>
                              <p:cond delay="65000"/>
                            </p:stCondLst>
                            <p:childTnLst>
                              <p:par>
                                <p:cTn id="79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95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796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7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8" fill="hold">
                            <p:stCondLst>
                              <p:cond delay="66000"/>
                            </p:stCondLst>
                            <p:childTnLst>
                              <p:par>
                                <p:cTn id="799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800" dur="indefinite"/>
                                        <p:tgtEl>
                                          <p:spTgt spid="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801" dur="indefinite"/>
                                        <p:tgtEl>
                                          <p:spTgt spid="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02" dur="indefinite"/>
                                        <p:tgtEl>
                                          <p:spTgt spid="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4" dur="500"/>
                                        <p:tgtEl>
                                          <p:spTgt spid="139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5" dur="500"/>
                                        <p:tgtEl>
                                          <p:spTgt spid="139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7" fill="hold">
                            <p:stCondLst>
                              <p:cond delay="66500"/>
                            </p:stCondLst>
                            <p:childTnLst>
                              <p:par>
                                <p:cTn id="80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09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810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1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4040</TotalTime>
  <Words>672</Words>
  <Application>Microsoft Office PowerPoint</Application>
  <PresentationFormat>Экран (4:3)</PresentationFormat>
  <Paragraphs>306</Paragraphs>
  <Slides>13</Slides>
  <Notes>12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Тема КГ</vt:lpstr>
      <vt:lpstr>Equation</vt:lpstr>
      <vt:lpstr>MathType 6.0 Equation</vt:lpstr>
      <vt:lpstr>(растеризация)</vt:lpstr>
      <vt:lpstr>Требования к растеризации отрезка</vt:lpstr>
      <vt:lpstr>1. Простейший алгоритм ЦДА</vt:lpstr>
      <vt:lpstr>2. Алгоритм Брезенхема (Bresenham's line algorithm)</vt:lpstr>
      <vt:lpstr>3. Алгоритм Ву (Xiaolin Wu ) </vt:lpstr>
      <vt:lpstr>Растеризация окружности</vt:lpstr>
      <vt:lpstr>Задача заполнения цветом</vt:lpstr>
      <vt:lpstr>1. Алгоритм поточечной закраски</vt:lpstr>
      <vt:lpstr>2. Алгоритм закраски соседей</vt:lpstr>
      <vt:lpstr>3. Алгоритм построчной закраски </vt:lpstr>
      <vt:lpstr>4. Алгоритм закраски сериями </vt:lpstr>
      <vt:lpstr>Растеризация треугольника со сглаживанием </vt:lpstr>
      <vt:lpstr>Растеризация буквы S со сглаживанием 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391</cp:revision>
  <dcterms:created xsi:type="dcterms:W3CDTF">2014-02-11T08:42:57Z</dcterms:created>
  <dcterms:modified xsi:type="dcterms:W3CDTF">2020-02-28T22:31:39Z</dcterms:modified>
</cp:coreProperties>
</file>