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305" r:id="rId2"/>
    <p:sldId id="338" r:id="rId3"/>
    <p:sldId id="355" r:id="rId4"/>
    <p:sldId id="359" r:id="rId5"/>
    <p:sldId id="322" r:id="rId6"/>
    <p:sldId id="360" r:id="rId7"/>
    <p:sldId id="323" r:id="rId8"/>
    <p:sldId id="352" r:id="rId9"/>
    <p:sldId id="353" r:id="rId10"/>
    <p:sldId id="354" r:id="rId11"/>
    <p:sldId id="357" r:id="rId12"/>
    <p:sldId id="358" r:id="rId13"/>
    <p:sldId id="35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06.03.2021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Дополнительные библиотеки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меню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8912" cy="50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018798"/>
                <a:gridCol w="3190114"/>
              </a:tblGrid>
              <a:tr h="298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Функция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Описание функции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glutAddMenuEntry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пункта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glutAddSubMenu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 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39001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glutSetMenu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выбор 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glutGetMenu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получение дескриптора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glutRemoveMenuItem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элемента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2774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glutDestroyMenu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glutChangeToSubMenu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glutChangeToMenuEntry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пункта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glutAttachMenu(int)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"привязывание" вызова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к кнопке мыши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glutDetachMenu(int)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</a:t>
                      </a: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отвязывание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 вызова</a:t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от кнопки мыши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окнами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7/9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628800"/>
            <a:ext cx="831362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меню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8/9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34377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Простейшее консольное приложение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9/9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#include "glut.h"      // подключение библиотек GLUT и OpenGL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Render()  {}   /* Пустая функция отрисовки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Display(void)  /* Функция вывода на экран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glClearColor(1,1,1,1); glClear(GL_COLOR_BUFFER_BIT);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   Render();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glFinish();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Reshape(GLint w, GLint h) /* Функция изменения размеров окна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glViewport(0, 0, w,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glMatrixMode(GL_PROJECTION);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gluOrtho2D(0, w, 0,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glMatrixMode(GL_MODELVIEW);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main(int argc, char *argv[]) /* Головная программа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glutInit(&amp;argc, argv);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glutInitDisplayMode(GLUT_RGB);</a:t>
            </a:r>
          </a:p>
          <a:p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	glutCreateWindow("Простейшее консольное приложение");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glutDisplayFunc(Display);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glutReshapeFunc(Reshape);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glutMainLoop();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графические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.3.1 Библиотеки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28202" cy="516609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81689"/>
                <a:gridCol w="1175061"/>
                <a:gridCol w="2140378"/>
                <a:gridCol w="1665537"/>
                <a:gridCol w="1665537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Библиотека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иксы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136969"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Камера и матрицы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  <a:endParaRPr lang="en-US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плайны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00452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Toolkit 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Ввод-вывод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7.6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устарела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2.1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сентябрь 2019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Открытая альтернатива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GLAUX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Auxiliary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Микрософтовская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версия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давно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заброшена</a:t>
                      </a:r>
                      <a:b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Visual Studio 2005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OpenTK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 Toolkit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Бывшая</a:t>
                      </a:r>
                      <a:b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Tao Framework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</a:p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 и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Mono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b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август 2019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SharpGL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2.4.3.0</a:t>
                      </a:r>
                      <a:b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октябрь 2019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Graphics Library Framework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MSAA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3.2+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Python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3.3.2 </a:t>
                      </a:r>
                    </a:p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январь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2020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268760"/>
          <a:ext cx="8280920" cy="4941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77864"/>
                <a:gridCol w="5203056"/>
              </a:tblGrid>
              <a:tr h="621069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GLUquadricObj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*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= 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gluNewQuadric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99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Sphere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Cylinder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PartialDisk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Цилиндр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Диск или Круговое Кольцо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Часть Диска</a:t>
                      </a:r>
                      <a:endParaRPr lang="ru-RU" sz="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QuadricDrawStyle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QuadricOrientation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QuadricNormals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QuadricTexture</a:t>
                      </a:r>
                      <a:endParaRPr lang="ru-RU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Стиль рисования: каркасный/сплошной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Режим расчета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Рассчитывать ли текстурные координаты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21069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Delete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en-US" sz="1800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сферы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[2/2]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39552" y="1268760"/>
            <a:ext cx="78188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89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835696" y="4149080"/>
            <a:ext cx="1935480" cy="2007870"/>
          </a:xfrm>
          <a:prstGeom prst="rect">
            <a:avLst/>
          </a:prstGeom>
          <a:noFill/>
        </p:spPr>
      </p:pic>
      <p:pic>
        <p:nvPicPr>
          <p:cNvPr id="4097" name="Рисунок 9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851920" y="4149080"/>
            <a:ext cx="1935480" cy="2007870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222" y="1420588"/>
          <a:ext cx="8076226" cy="46727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72105"/>
                <a:gridCol w="2749868"/>
                <a:gridCol w="2454253"/>
              </a:tblGrid>
              <a:tr h="488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Сплошной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Каркасный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794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8392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куб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конус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2370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тетраэдр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додекаэдр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икосаэдр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чайник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95536" y="1340768"/>
            <a:ext cx="539791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67543" y="3933056"/>
            <a:ext cx="54091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 bwMode="auto">
          <a:xfrm>
            <a:off x="6372200" y="1329048"/>
            <a:ext cx="2190617" cy="227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grayscl/>
          </a:blip>
          <a:stretch>
            <a:fillRect/>
          </a:stretch>
        </p:blipFill>
        <p:spPr bwMode="auto">
          <a:xfrm>
            <a:off x="6372200" y="3666598"/>
            <a:ext cx="2193431" cy="2282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Инициализация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окнами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InitWindowSize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width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height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InitWindowPosition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CreateWindow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caption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цветом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InitDisplayMode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 = RGB (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же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GLUT_DOUBLE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→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SwapBuffers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GLUT_DEPTH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→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(GL_DEPTH_TEST)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		     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(… | GL_DEPTH_BUFFER_BIT)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SetColor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red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green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blue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реакция на клавиатуру и мышь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347289"/>
          <a:ext cx="4968552" cy="453665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88232"/>
                <a:gridCol w="1368152"/>
                <a:gridCol w="1512168"/>
              </a:tblGrid>
              <a:tr h="567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реакции</a:t>
                      </a:r>
                      <a:endParaRPr lang="ru-RU" sz="1400" b="1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вызываемой функции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Keyboard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обычных (ASCII)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Special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функциональных 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35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Mouse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кнопок мыши 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 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статус нажатия, 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4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с зажатой кнопкой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2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PassiveMotion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без зажатия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кнопки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08104" y="1376426"/>
          <a:ext cx="3240361" cy="4510024"/>
        </p:xfrm>
        <a:graphic>
          <a:graphicData uri="http://schemas.openxmlformats.org/drawingml/2006/table">
            <a:tbl>
              <a:tblPr/>
              <a:tblGrid>
                <a:gridCol w="1988403"/>
                <a:gridCol w="1251958"/>
              </a:tblGrid>
              <a:tr h="532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Константа-идентификатор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Функцио</a:t>
                      </a:r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нальная</a:t>
                      </a:r>
                      <a:r>
                        <a:rPr lang="en-US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клавиша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GLUT_KEY_F1 </a:t>
                      </a:r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</a:t>
                      </a:r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GLUT_KEY_F12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F1-F12</a:t>
                      </a:r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GLUT_KEY_LEFT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влево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GLUT_KEY_RIGHT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вправо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вверх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вниз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UP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DOWN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GLUT_KEY_HOME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HOME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GLUT_KEY_END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END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GLUT_KEY_INSERT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INSERT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окнами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142431"/>
          <a:ext cx="8208912" cy="51926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131174"/>
                <a:gridCol w="3077738"/>
              </a:tblGrid>
              <a:tr h="324483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ru-RU" sz="1800" b="1" noProof="0" dirty="0" smtClean="0"/>
                        <a:t>Функция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noProof="0" dirty="0"/>
                        <a:t>Описание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char 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InitWindowSize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начального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размера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InitWindowPosition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начальной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позиции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возвращает дескриптор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окна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делает окно текущим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SetWindowTitle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const char*)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изменяет заголовок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PositionWindow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ReshapeWindow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IconifyWindow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сворачивает окно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иконку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HideWindow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скрывает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ShowWindow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показывает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DestroyWindow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закрывает окно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FullScreen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переход в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полноэкранный режим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CreateSubWindow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подокна</a:t>
                      </a:r>
                    </a:p>
                  </a:txBody>
                  <a:tcPr marL="56736" marR="5673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2411</TotalTime>
  <Words>620</Words>
  <Application>Microsoft Office PowerPoint</Application>
  <PresentationFormat>Экран (4:3)</PresentationFormat>
  <Paragraphs>287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КГ</vt:lpstr>
      <vt:lpstr>(Дополнительные библиотеки)</vt:lpstr>
      <vt:lpstr>Дополнительные графические библиотеки</vt:lpstr>
      <vt:lpstr>Дополнительные примитивы из GLU</vt:lpstr>
      <vt:lpstr>Пример сферы из GLU</vt:lpstr>
      <vt:lpstr>Дополнительные примитивы из GLUT</vt:lpstr>
      <vt:lpstr>Дополнительные примитивы из GLUT</vt:lpstr>
      <vt:lpstr>Функции GLUT (инициализация)</vt:lpstr>
      <vt:lpstr>Функции GLUT (реакция на клавиатуру и мышь)</vt:lpstr>
      <vt:lpstr>Функции GLUT (работа с окнами)</vt:lpstr>
      <vt:lpstr>Функции GLUT (работа с меню)</vt:lpstr>
      <vt:lpstr>Пример работы с окнами в GLUT</vt:lpstr>
      <vt:lpstr>Пример работы с меню в GLUT</vt:lpstr>
      <vt:lpstr>Простейшее консольное приложение GLUT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321</cp:revision>
  <dcterms:created xsi:type="dcterms:W3CDTF">2014-02-11T08:42:57Z</dcterms:created>
  <dcterms:modified xsi:type="dcterms:W3CDTF">2021-03-06T01:57:28Z</dcterms:modified>
</cp:coreProperties>
</file>