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2"/>
  </p:notesMasterIdLst>
  <p:sldIdLst>
    <p:sldId id="294" r:id="rId2"/>
    <p:sldId id="301" r:id="rId3"/>
    <p:sldId id="302" r:id="rId4"/>
    <p:sldId id="303" r:id="rId5"/>
    <p:sldId id="304" r:id="rId6"/>
    <p:sldId id="305" r:id="rId7"/>
    <p:sldId id="308" r:id="rId8"/>
    <p:sldId id="306" r:id="rId9"/>
    <p:sldId id="307" r:id="rId10"/>
    <p:sldId id="309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00CC00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DC27F6-E56E-4227-BDE2-70E2CF1CFCF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A01905-3280-4C4A-9306-EDA782F0FCB3}">
      <dgm:prSet phldrT="[Текст]" custT="1"/>
      <dgm:sp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  <a:tileRect/>
        </a:gra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+mj-lt"/>
            </a:rPr>
            <a:t>Надстройки над </a:t>
          </a:r>
          <a:r>
            <a:rPr lang="en-US" sz="2400" dirty="0" err="1" smtClean="0">
              <a:solidFill>
                <a:schemeClr val="tx1"/>
              </a:solidFill>
              <a:latin typeface="+mj-lt"/>
            </a:rPr>
            <a:t>WinAPI</a:t>
          </a:r>
          <a:r>
            <a:rPr lang="ru-RU" sz="2400" dirty="0" smtClean="0">
              <a:solidFill>
                <a:schemeClr val="tx1"/>
              </a:solidFill>
              <a:latin typeface="+mj-lt"/>
            </a:rPr>
            <a:t> </a:t>
          </a:r>
          <a:endParaRPr lang="ru-RU" sz="2400" dirty="0">
            <a:solidFill>
              <a:schemeClr val="tx1"/>
            </a:solidFill>
            <a:latin typeface="+mj-lt"/>
          </a:endParaRPr>
        </a:p>
      </dgm:t>
    </dgm:pt>
    <dgm:pt modelId="{910CD2D2-2A28-414D-B299-2631A8B990BA}" type="parTrans" cxnId="{7C06B5D6-99BB-48E4-A59F-4D6127BD868E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749D90DE-BB83-44D8-9132-1FE0FD5BA552}" type="sibTrans" cxnId="{7C06B5D6-99BB-48E4-A59F-4D6127BD868E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5D0ED00A-25A2-4109-86CE-E20E6B7CE54B}">
      <dgm:prSet phldrT="[Текст]" custT="1"/>
      <dgm:sp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</dgm:spPr>
      <dgm:t>
        <a:bodyPr/>
        <a:lstStyle/>
        <a:p>
          <a:r>
            <a:rPr lang="en-US" sz="2000" dirty="0" smtClean="0">
              <a:solidFill>
                <a:schemeClr val="tx1"/>
              </a:solidFill>
              <a:latin typeface="+mj-lt"/>
            </a:rPr>
            <a:t>Microsoft</a:t>
          </a:r>
          <a:endParaRPr lang="ru-RU" sz="2000" dirty="0" smtClean="0">
            <a:solidFill>
              <a:schemeClr val="tx1"/>
            </a:solidFill>
            <a:latin typeface="+mj-lt"/>
          </a:endParaRPr>
        </a:p>
      </dgm:t>
    </dgm:pt>
    <dgm:pt modelId="{42DD255D-B562-44DB-8C64-42690ECF624A}" type="parTrans" cxnId="{60D836DE-BB03-4ECB-A8BE-AB8143606BB5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72485DF0-B7FC-405E-8BCE-909010530F12}" type="sibTrans" cxnId="{60D836DE-BB03-4ECB-A8BE-AB8143606BB5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D709B980-725E-4199-A0EE-47FD2F6C71CF}">
      <dgm:prSet phldrT="[Текст]" custT="1"/>
      <dgm:sp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</dgm:spPr>
      <dgm:t>
        <a:bodyPr/>
        <a:lstStyle/>
        <a:p>
          <a:r>
            <a:rPr lang="ru-RU" sz="2000" dirty="0" err="1" smtClean="0">
              <a:solidFill>
                <a:schemeClr val="tx1"/>
              </a:solidFill>
              <a:latin typeface="+mj-lt"/>
            </a:rPr>
            <a:t>Borland</a:t>
          </a:r>
          <a:r>
            <a:rPr lang="en-US" sz="2000" dirty="0" smtClean="0">
              <a:solidFill>
                <a:schemeClr val="tx1"/>
              </a:solidFill>
              <a:latin typeface="+mj-lt"/>
            </a:rPr>
            <a:t> /</a:t>
          </a:r>
        </a:p>
        <a:p>
          <a:r>
            <a:rPr lang="ru-RU" sz="2000" dirty="0" err="1" smtClean="0">
              <a:solidFill>
                <a:schemeClr val="tx1"/>
              </a:solidFill>
              <a:latin typeface="+mj-lt"/>
            </a:rPr>
            <a:t>Embarcadero</a:t>
          </a:r>
          <a:endParaRPr lang="ru-RU" sz="2000" dirty="0">
            <a:solidFill>
              <a:schemeClr val="tx1"/>
            </a:solidFill>
            <a:latin typeface="+mj-lt"/>
          </a:endParaRPr>
        </a:p>
      </dgm:t>
    </dgm:pt>
    <dgm:pt modelId="{5B2300FA-5282-489E-B2EC-A66D00C43882}" type="parTrans" cxnId="{C753C302-90FD-412F-8982-240E5ACE3312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E315F9D8-06BD-41D6-AF9D-D93D427940BB}" type="sibTrans" cxnId="{C753C302-90FD-412F-8982-240E5ACE3312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4EB25234-539F-41F3-9758-6EF2D77AE0CF}">
      <dgm:prSet phldrT="[Текст]" custT="1"/>
      <dgm:sp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+mj-lt"/>
            </a:rPr>
            <a:t>Сторонние</a:t>
          </a:r>
        </a:p>
      </dgm:t>
    </dgm:pt>
    <dgm:pt modelId="{01B20574-3266-4162-B4FF-BE4C64CD5E03}" type="parTrans" cxnId="{031D6945-8A5F-49E2-B26A-3AD8FD30B987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9EB0DD28-EDCB-45FA-B6D1-217AC9374D4F}" type="sibTrans" cxnId="{031D6945-8A5F-49E2-B26A-3AD8FD30B987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24D5F3BA-19A5-41BF-8FED-F6E272A34FEC}">
      <dgm:prSet custT="1"/>
      <dgm:sp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  <a:tileRect/>
        </a:gradFill>
      </dgm:spPr>
      <dgm:t>
        <a:bodyPr/>
        <a:lstStyle/>
        <a:p>
          <a:r>
            <a:rPr lang="en-US" sz="1600" b="1" dirty="0" smtClean="0">
              <a:solidFill>
                <a:schemeClr val="tx1"/>
              </a:solidFill>
              <a:latin typeface="+mj-lt"/>
            </a:rPr>
            <a:t>MFC</a:t>
          </a:r>
        </a:p>
        <a:p>
          <a:r>
            <a:rPr lang="en-US" sz="1600" dirty="0" smtClean="0">
              <a:solidFill>
                <a:schemeClr val="tx1"/>
              </a:solidFill>
              <a:latin typeface="+mj-lt"/>
            </a:rPr>
            <a:t>Microsoft </a:t>
          </a:r>
          <a:br>
            <a:rPr lang="en-US" sz="1600" dirty="0" smtClean="0">
              <a:solidFill>
                <a:schemeClr val="tx1"/>
              </a:solidFill>
              <a:latin typeface="+mj-lt"/>
            </a:rPr>
          </a:br>
          <a:r>
            <a:rPr lang="en-US" sz="1600" dirty="0" smtClean="0">
              <a:solidFill>
                <a:schemeClr val="tx1"/>
              </a:solidFill>
              <a:latin typeface="+mj-lt"/>
            </a:rPr>
            <a:t>Foundation</a:t>
          </a:r>
          <a:br>
            <a:rPr lang="en-US" sz="1600" dirty="0" smtClean="0">
              <a:solidFill>
                <a:schemeClr val="tx1"/>
              </a:solidFill>
              <a:latin typeface="+mj-lt"/>
            </a:rPr>
          </a:br>
          <a:r>
            <a:rPr lang="en-US" sz="1600" dirty="0" smtClean="0">
              <a:solidFill>
                <a:schemeClr val="tx1"/>
              </a:solidFill>
              <a:latin typeface="+mj-lt"/>
            </a:rPr>
            <a:t>Classes </a:t>
          </a:r>
          <a:endParaRPr lang="ru-RU" sz="1600" dirty="0">
            <a:solidFill>
              <a:schemeClr val="tx1"/>
            </a:solidFill>
            <a:latin typeface="+mj-lt"/>
          </a:endParaRPr>
        </a:p>
      </dgm:t>
    </dgm:pt>
    <dgm:pt modelId="{0870AD75-8A0C-4ADB-A14F-2A977ED401F5}" type="parTrans" cxnId="{9266DFC3-0498-47DA-B956-2CAD459EA1FA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007E15DA-C4C8-4313-B381-96D2837EACC5}" type="sibTrans" cxnId="{9266DFC3-0498-47DA-B956-2CAD459EA1FA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32A25FBC-06D9-4C06-9B99-F7B821709DC1}">
      <dgm:prSet custT="1"/>
      <dgm:sp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  <a:tileRect/>
        </a:gradFill>
      </dgm:spPr>
      <dgm:t>
        <a:bodyPr/>
        <a:lstStyle/>
        <a:p>
          <a:pPr algn="ctr"/>
          <a:r>
            <a:rPr lang="en-US" sz="1800" dirty="0" err="1" smtClean="0">
              <a:solidFill>
                <a:schemeClr val="tx1"/>
              </a:solidFill>
              <a:latin typeface="+mj-lt"/>
            </a:rPr>
            <a:t>.Net</a:t>
          </a:r>
          <a:endParaRPr lang="en-US" sz="1800" dirty="0" smtClean="0">
            <a:solidFill>
              <a:schemeClr val="tx1"/>
            </a:solidFill>
            <a:latin typeface="+mj-lt"/>
          </a:endParaRPr>
        </a:p>
        <a:p>
          <a:pPr algn="l"/>
          <a:r>
            <a:rPr lang="en-US" sz="1600" dirty="0" smtClean="0">
              <a:solidFill>
                <a:schemeClr val="tx1"/>
              </a:solidFill>
              <a:latin typeface="+mj-lt"/>
            </a:rPr>
            <a:t> + </a:t>
          </a:r>
          <a:r>
            <a:rPr lang="en-US" sz="1600" dirty="0" err="1" smtClean="0">
              <a:solidFill>
                <a:schemeClr val="tx1"/>
              </a:solidFill>
              <a:latin typeface="+mj-lt"/>
            </a:rPr>
            <a:t>WinForms</a:t>
          </a:r>
          <a:r>
            <a:rPr lang="en-US" sz="1600" dirty="0" smtClean="0">
              <a:solidFill>
                <a:schemeClr val="tx1"/>
              </a:solidFill>
              <a:latin typeface="+mj-lt"/>
            </a:rPr>
            <a:t/>
          </a:r>
          <a:br>
            <a:rPr lang="en-US" sz="1600" dirty="0" smtClean="0">
              <a:solidFill>
                <a:schemeClr val="tx1"/>
              </a:solidFill>
              <a:latin typeface="+mj-lt"/>
            </a:rPr>
          </a:br>
          <a:r>
            <a:rPr lang="en-US" sz="1600" dirty="0" smtClean="0">
              <a:solidFill>
                <a:schemeClr val="tx1"/>
              </a:solidFill>
              <a:latin typeface="+mj-lt"/>
            </a:rPr>
            <a:t> + WPF</a:t>
          </a:r>
          <a:endParaRPr lang="ru-RU" sz="1600" dirty="0">
            <a:solidFill>
              <a:schemeClr val="tx1"/>
            </a:solidFill>
            <a:latin typeface="+mj-lt"/>
          </a:endParaRPr>
        </a:p>
      </dgm:t>
    </dgm:pt>
    <dgm:pt modelId="{6C466125-BDF3-4E87-8A53-82BE068FF3E4}" type="parTrans" cxnId="{6578E2D4-2F2C-4B3C-A8BE-66D0288E5BDD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AA77C083-B9D1-4FBB-BF2D-1D8CA66B6456}" type="sibTrans" cxnId="{6578E2D4-2F2C-4B3C-A8BE-66D0288E5BDD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4AD0EC84-4EC8-4C68-86F3-67C5EF605A05}">
      <dgm:prSet custT="1"/>
      <dgm:sp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  <a:tileRect/>
        </a:gradFill>
      </dgm:spPr>
      <dgm:t>
        <a:bodyPr/>
        <a:lstStyle/>
        <a:p>
          <a:r>
            <a:rPr lang="en-US" sz="1600" b="1" i="0" noProof="0" dirty="0" smtClean="0">
              <a:solidFill>
                <a:schemeClr val="tx1"/>
              </a:solidFill>
              <a:latin typeface="+mj-lt"/>
            </a:rPr>
            <a:t>VCL</a:t>
          </a:r>
        </a:p>
        <a:p>
          <a:r>
            <a:rPr lang="en-US" sz="1600" b="0" i="0" noProof="0" dirty="0" smtClean="0">
              <a:solidFill>
                <a:schemeClr val="tx1"/>
              </a:solidFill>
              <a:latin typeface="+mj-lt"/>
            </a:rPr>
            <a:t>Visual</a:t>
          </a:r>
          <a:br>
            <a:rPr lang="en-US" sz="1600" b="0" i="0" noProof="0" dirty="0" smtClean="0">
              <a:solidFill>
                <a:schemeClr val="tx1"/>
              </a:solidFill>
              <a:latin typeface="+mj-lt"/>
            </a:rPr>
          </a:br>
          <a:r>
            <a:rPr lang="en-US" sz="1600" b="0" i="0" noProof="0" dirty="0" smtClean="0">
              <a:solidFill>
                <a:schemeClr val="tx1"/>
              </a:solidFill>
              <a:latin typeface="+mj-lt"/>
            </a:rPr>
            <a:t>Component</a:t>
          </a:r>
          <a:br>
            <a:rPr lang="en-US" sz="1600" b="0" i="0" noProof="0" dirty="0" smtClean="0">
              <a:solidFill>
                <a:schemeClr val="tx1"/>
              </a:solidFill>
              <a:latin typeface="+mj-lt"/>
            </a:rPr>
          </a:br>
          <a:r>
            <a:rPr lang="en-US" sz="1600" b="0" i="0" noProof="0" dirty="0" smtClean="0">
              <a:solidFill>
                <a:schemeClr val="tx1"/>
              </a:solidFill>
              <a:latin typeface="+mj-lt"/>
            </a:rPr>
            <a:t>Library</a:t>
          </a:r>
          <a:endParaRPr lang="en-US" sz="1600" b="0" i="0" noProof="0" dirty="0">
            <a:solidFill>
              <a:schemeClr val="tx1"/>
            </a:solidFill>
            <a:latin typeface="+mj-lt"/>
          </a:endParaRPr>
        </a:p>
      </dgm:t>
    </dgm:pt>
    <dgm:pt modelId="{1975361E-8E36-4599-B78E-94329A696419}" type="parTrans" cxnId="{550B336B-1170-49BE-8EC7-4EA37C8B9D31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280DD11D-49DE-406C-8DF5-736B52096F2E}" type="sibTrans" cxnId="{550B336B-1170-49BE-8EC7-4EA37C8B9D31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A6127B0F-A1D6-4677-B7E2-CBCF5BAB5680}">
      <dgm:prSet custT="1"/>
      <dgm:sp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  <a:tileRect/>
        </a:gradFill>
      </dgm:spPr>
      <dgm:t>
        <a:bodyPr/>
        <a:lstStyle/>
        <a:p>
          <a:r>
            <a:rPr lang="ru-RU" sz="1600" b="1" dirty="0" err="1" smtClean="0">
              <a:solidFill>
                <a:schemeClr val="tx1"/>
              </a:solidFill>
              <a:latin typeface="+mj-lt"/>
            </a:rPr>
            <a:t>Qt</a:t>
          </a:r>
          <a:endParaRPr lang="ru-RU" sz="1600" dirty="0">
            <a:solidFill>
              <a:schemeClr val="tx1"/>
            </a:solidFill>
            <a:latin typeface="+mj-lt"/>
          </a:endParaRPr>
        </a:p>
      </dgm:t>
    </dgm:pt>
    <dgm:pt modelId="{16037AD0-5F7E-4267-BA29-0A06F806225D}" type="parTrans" cxnId="{219D3D03-CD06-423D-911D-B98721F93E15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368C757B-B7A9-4E21-AA43-56F2E954D399}" type="sibTrans" cxnId="{219D3D03-CD06-423D-911D-B98721F93E15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0EC38CC4-4C5C-44ED-969B-B0FA84482028}">
      <dgm:prSet custT="1"/>
      <dgm:sp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  <a:tileRect/>
        </a:gradFill>
      </dgm:spPr>
      <dgm:t>
        <a:bodyPr/>
        <a:lstStyle/>
        <a:p>
          <a:r>
            <a:rPr lang="ru-RU" sz="1600" b="1" dirty="0" err="1" smtClean="0">
              <a:solidFill>
                <a:schemeClr val="tx1"/>
              </a:solidFill>
              <a:latin typeface="+mj-lt"/>
            </a:rPr>
            <a:t>Tk</a:t>
          </a:r>
          <a:endParaRPr lang="ru-RU" sz="1600" i="0" dirty="0">
            <a:solidFill>
              <a:schemeClr val="tx1"/>
            </a:solidFill>
            <a:latin typeface="+mj-lt"/>
          </a:endParaRPr>
        </a:p>
      </dgm:t>
    </dgm:pt>
    <dgm:pt modelId="{623AE391-51AB-4714-9249-DB947E697B9D}" type="parTrans" cxnId="{1712BAA4-1DC2-4FB6-9972-C48BB230134D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5C365A16-2D95-467F-8043-082B3D84555F}" type="sibTrans" cxnId="{1712BAA4-1DC2-4FB6-9972-C48BB230134D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8840A349-5622-4A4B-BD9C-AC69F122D5FC}" type="pres">
      <dgm:prSet presAssocID="{F4DC27F6-E56E-4227-BDE2-70E2CF1CFCF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E55B9B8-92A0-478D-982F-9378158D0039}" type="pres">
      <dgm:prSet presAssocID="{56A01905-3280-4C4A-9306-EDA782F0FCB3}" presName="hierRoot1" presStyleCnt="0">
        <dgm:presLayoutVars>
          <dgm:hierBranch val="init"/>
        </dgm:presLayoutVars>
      </dgm:prSet>
      <dgm:spPr/>
    </dgm:pt>
    <dgm:pt modelId="{E9D19B1F-B6C2-452B-88D3-933EBD9C53CF}" type="pres">
      <dgm:prSet presAssocID="{56A01905-3280-4C4A-9306-EDA782F0FCB3}" presName="rootComposite1" presStyleCnt="0"/>
      <dgm:spPr/>
    </dgm:pt>
    <dgm:pt modelId="{6C6DAFB5-B816-4056-BA86-DF2E66879A6C}" type="pres">
      <dgm:prSet presAssocID="{56A01905-3280-4C4A-9306-EDA782F0FCB3}" presName="rootText1" presStyleLbl="node0" presStyleIdx="0" presStyleCnt="1" custScaleX="391316" custScaleY="92529" custLinFactNeighborX="800" custLinFactNeighborY="-5045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A1040FB7-74D2-4F42-9B97-00D44ABB3295}" type="pres">
      <dgm:prSet presAssocID="{56A01905-3280-4C4A-9306-EDA782F0FCB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0509BC6-3574-401C-9A51-CB56336E1EF3}" type="pres">
      <dgm:prSet presAssocID="{56A01905-3280-4C4A-9306-EDA782F0FCB3}" presName="hierChild2" presStyleCnt="0"/>
      <dgm:spPr/>
    </dgm:pt>
    <dgm:pt modelId="{03D32050-8714-48AC-B791-FBD5724FD847}" type="pres">
      <dgm:prSet presAssocID="{42DD255D-B562-44DB-8C64-42690ECF624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B926607A-B2D2-49ED-BB5B-527C893A8FF4}" type="pres">
      <dgm:prSet presAssocID="{5D0ED00A-25A2-4109-86CE-E20E6B7CE54B}" presName="hierRoot2" presStyleCnt="0">
        <dgm:presLayoutVars>
          <dgm:hierBranch val="init"/>
        </dgm:presLayoutVars>
      </dgm:prSet>
      <dgm:spPr/>
    </dgm:pt>
    <dgm:pt modelId="{C6CDD418-CBDE-41C4-B9BD-AA2D19802218}" type="pres">
      <dgm:prSet presAssocID="{5D0ED00A-25A2-4109-86CE-E20E6B7CE54B}" presName="rootComposite" presStyleCnt="0"/>
      <dgm:spPr/>
    </dgm:pt>
    <dgm:pt modelId="{73829891-A885-4DD2-8DAD-7C3E5E2AB40C}" type="pres">
      <dgm:prSet presAssocID="{5D0ED00A-25A2-4109-86CE-E20E6B7CE54B}" presName="rootText" presStyleLbl="node2" presStyleIdx="0" presStyleCnt="3" custScaleX="188721" custScaleY="125518" custLinFactNeighborX="-514" custLinFactNeighborY="-1498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88F64BA-625B-4BE7-883B-1E390C6EA3CE}" type="pres">
      <dgm:prSet presAssocID="{5D0ED00A-25A2-4109-86CE-E20E6B7CE54B}" presName="rootConnector" presStyleLbl="node2" presStyleIdx="0" presStyleCnt="3"/>
      <dgm:spPr/>
      <dgm:t>
        <a:bodyPr/>
        <a:lstStyle/>
        <a:p>
          <a:endParaRPr lang="ru-RU"/>
        </a:p>
      </dgm:t>
    </dgm:pt>
    <dgm:pt modelId="{358E8131-9A7C-4DA3-82C2-1AE7E7CCCD18}" type="pres">
      <dgm:prSet presAssocID="{5D0ED00A-25A2-4109-86CE-E20E6B7CE54B}" presName="hierChild4" presStyleCnt="0"/>
      <dgm:spPr/>
    </dgm:pt>
    <dgm:pt modelId="{B5D885C8-AC79-4526-B1B0-3A858FB10E1A}" type="pres">
      <dgm:prSet presAssocID="{0870AD75-8A0C-4ADB-A14F-2A977ED401F5}" presName="Name37" presStyleLbl="parChTrans1D3" presStyleIdx="0" presStyleCnt="5"/>
      <dgm:spPr/>
      <dgm:t>
        <a:bodyPr/>
        <a:lstStyle/>
        <a:p>
          <a:endParaRPr lang="ru-RU"/>
        </a:p>
      </dgm:t>
    </dgm:pt>
    <dgm:pt modelId="{6F4A7310-A306-46C9-9DC8-C5EC4C62CD7D}" type="pres">
      <dgm:prSet presAssocID="{24D5F3BA-19A5-41BF-8FED-F6E272A34FEC}" presName="hierRoot2" presStyleCnt="0">
        <dgm:presLayoutVars>
          <dgm:hierBranch val="init"/>
        </dgm:presLayoutVars>
      </dgm:prSet>
      <dgm:spPr/>
    </dgm:pt>
    <dgm:pt modelId="{C1EDB3A7-DDFC-433C-8899-84FB52943BB5}" type="pres">
      <dgm:prSet presAssocID="{24D5F3BA-19A5-41BF-8FED-F6E272A34FEC}" presName="rootComposite" presStyleCnt="0"/>
      <dgm:spPr/>
    </dgm:pt>
    <dgm:pt modelId="{675123BD-C6BE-4FA6-917F-4A5E6B2D7D69}" type="pres">
      <dgm:prSet presAssocID="{24D5F3BA-19A5-41BF-8FED-F6E272A34FEC}" presName="rootText" presStyleLbl="node3" presStyleIdx="0" presStyleCnt="5" custScaleX="115406" custScaleY="163640" custLinFactNeighborX="-2614" custLinFactNeighborY="-14805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A2C1A0AC-596D-4E9C-A8A5-3D178AED5FEF}" type="pres">
      <dgm:prSet presAssocID="{24D5F3BA-19A5-41BF-8FED-F6E272A34FEC}" presName="rootConnector" presStyleLbl="node3" presStyleIdx="0" presStyleCnt="5"/>
      <dgm:spPr/>
      <dgm:t>
        <a:bodyPr/>
        <a:lstStyle/>
        <a:p>
          <a:endParaRPr lang="ru-RU"/>
        </a:p>
      </dgm:t>
    </dgm:pt>
    <dgm:pt modelId="{5DB538D4-F937-4C06-85A5-89AE4B94BBDC}" type="pres">
      <dgm:prSet presAssocID="{24D5F3BA-19A5-41BF-8FED-F6E272A34FEC}" presName="hierChild4" presStyleCnt="0"/>
      <dgm:spPr/>
    </dgm:pt>
    <dgm:pt modelId="{B7B11ED5-9679-47CC-A368-7295629CA93C}" type="pres">
      <dgm:prSet presAssocID="{24D5F3BA-19A5-41BF-8FED-F6E272A34FEC}" presName="hierChild5" presStyleCnt="0"/>
      <dgm:spPr/>
    </dgm:pt>
    <dgm:pt modelId="{C5F01410-65B8-4887-9EEF-0FFCE5CBECEF}" type="pres">
      <dgm:prSet presAssocID="{6C466125-BDF3-4E87-8A53-82BE068FF3E4}" presName="Name37" presStyleLbl="parChTrans1D3" presStyleIdx="1" presStyleCnt="5"/>
      <dgm:spPr/>
      <dgm:t>
        <a:bodyPr/>
        <a:lstStyle/>
        <a:p>
          <a:endParaRPr lang="ru-RU"/>
        </a:p>
      </dgm:t>
    </dgm:pt>
    <dgm:pt modelId="{B9183DFB-63F1-45C8-923D-6253B818B36B}" type="pres">
      <dgm:prSet presAssocID="{32A25FBC-06D9-4C06-9B99-F7B821709DC1}" presName="hierRoot2" presStyleCnt="0">
        <dgm:presLayoutVars>
          <dgm:hierBranch val="init"/>
        </dgm:presLayoutVars>
      </dgm:prSet>
      <dgm:spPr/>
    </dgm:pt>
    <dgm:pt modelId="{D9DEDF81-936A-4286-B327-49F358E131DB}" type="pres">
      <dgm:prSet presAssocID="{32A25FBC-06D9-4C06-9B99-F7B821709DC1}" presName="rootComposite" presStyleCnt="0"/>
      <dgm:spPr/>
    </dgm:pt>
    <dgm:pt modelId="{0B9F411C-4E98-488F-ADE7-18D9E1805F12}" type="pres">
      <dgm:prSet presAssocID="{32A25FBC-06D9-4C06-9B99-F7B821709DC1}" presName="rootText" presStyleLbl="node3" presStyleIdx="1" presStyleCnt="5" custScaleX="114001" custScaleY="143497" custLinFactNeighborX="2112" custLinFactNeighborY="-3228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BBB8BD1-FB77-49BD-86AE-CBB4B91FD313}" type="pres">
      <dgm:prSet presAssocID="{32A25FBC-06D9-4C06-9B99-F7B821709DC1}" presName="rootConnector" presStyleLbl="node3" presStyleIdx="1" presStyleCnt="5"/>
      <dgm:spPr/>
      <dgm:t>
        <a:bodyPr/>
        <a:lstStyle/>
        <a:p>
          <a:endParaRPr lang="ru-RU"/>
        </a:p>
      </dgm:t>
    </dgm:pt>
    <dgm:pt modelId="{A6057747-F008-4519-9A19-F42B0B5F310A}" type="pres">
      <dgm:prSet presAssocID="{32A25FBC-06D9-4C06-9B99-F7B821709DC1}" presName="hierChild4" presStyleCnt="0"/>
      <dgm:spPr/>
    </dgm:pt>
    <dgm:pt modelId="{1CCA813C-D506-4D50-9E0F-00D0011AEC50}" type="pres">
      <dgm:prSet presAssocID="{32A25FBC-06D9-4C06-9B99-F7B821709DC1}" presName="hierChild5" presStyleCnt="0"/>
      <dgm:spPr/>
    </dgm:pt>
    <dgm:pt modelId="{12C52E5E-97F2-4404-98BE-B547F04231FB}" type="pres">
      <dgm:prSet presAssocID="{5D0ED00A-25A2-4109-86CE-E20E6B7CE54B}" presName="hierChild5" presStyleCnt="0"/>
      <dgm:spPr/>
    </dgm:pt>
    <dgm:pt modelId="{BFE4C7E8-BCF0-449F-8482-071A3C9AA956}" type="pres">
      <dgm:prSet presAssocID="{5B2300FA-5282-489E-B2EC-A66D00C43882}" presName="Name37" presStyleLbl="parChTrans1D2" presStyleIdx="1" presStyleCnt="3"/>
      <dgm:spPr/>
      <dgm:t>
        <a:bodyPr/>
        <a:lstStyle/>
        <a:p>
          <a:endParaRPr lang="ru-RU"/>
        </a:p>
      </dgm:t>
    </dgm:pt>
    <dgm:pt modelId="{2B77613C-3F02-4FFA-BE55-46F349299C51}" type="pres">
      <dgm:prSet presAssocID="{D709B980-725E-4199-A0EE-47FD2F6C71CF}" presName="hierRoot2" presStyleCnt="0">
        <dgm:presLayoutVars>
          <dgm:hierBranch val="init"/>
        </dgm:presLayoutVars>
      </dgm:prSet>
      <dgm:spPr/>
    </dgm:pt>
    <dgm:pt modelId="{30CC5C55-25AE-4928-B315-367853CC804F}" type="pres">
      <dgm:prSet presAssocID="{D709B980-725E-4199-A0EE-47FD2F6C71CF}" presName="rootComposite" presStyleCnt="0"/>
      <dgm:spPr/>
    </dgm:pt>
    <dgm:pt modelId="{C86F575C-4BAD-417F-B56C-C1997F1FB2EF}" type="pres">
      <dgm:prSet presAssocID="{D709B980-725E-4199-A0EE-47FD2F6C71CF}" presName="rootText" presStyleLbl="node2" presStyleIdx="1" presStyleCnt="3" custScaleX="200875" custScaleY="131767" custLinFactNeighborX="-7127" custLinFactNeighborY="-15135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9751AD0-9AE2-492F-96CE-017E1C0F6F84}" type="pres">
      <dgm:prSet presAssocID="{D709B980-725E-4199-A0EE-47FD2F6C71CF}" presName="rootConnector" presStyleLbl="node2" presStyleIdx="1" presStyleCnt="3"/>
      <dgm:spPr/>
      <dgm:t>
        <a:bodyPr/>
        <a:lstStyle/>
        <a:p>
          <a:endParaRPr lang="ru-RU"/>
        </a:p>
      </dgm:t>
    </dgm:pt>
    <dgm:pt modelId="{FBA7CDCE-0556-4DC1-B61D-F01D8D66CA08}" type="pres">
      <dgm:prSet presAssocID="{D709B980-725E-4199-A0EE-47FD2F6C71CF}" presName="hierChild4" presStyleCnt="0"/>
      <dgm:spPr/>
    </dgm:pt>
    <dgm:pt modelId="{37C6CCE1-7D91-49AC-B066-C8FEE49C1BF2}" type="pres">
      <dgm:prSet presAssocID="{1975361E-8E36-4599-B78E-94329A696419}" presName="Name37" presStyleLbl="parChTrans1D3" presStyleIdx="2" presStyleCnt="5"/>
      <dgm:spPr/>
      <dgm:t>
        <a:bodyPr/>
        <a:lstStyle/>
        <a:p>
          <a:endParaRPr lang="ru-RU"/>
        </a:p>
      </dgm:t>
    </dgm:pt>
    <dgm:pt modelId="{87DE3923-EC8E-4AF0-8687-C1ECCF6F0318}" type="pres">
      <dgm:prSet presAssocID="{4AD0EC84-4EC8-4C68-86F3-67C5EF605A05}" presName="hierRoot2" presStyleCnt="0">
        <dgm:presLayoutVars>
          <dgm:hierBranch val="init"/>
        </dgm:presLayoutVars>
      </dgm:prSet>
      <dgm:spPr/>
    </dgm:pt>
    <dgm:pt modelId="{0BEF2A39-63C9-4143-BD97-AC34FB0991E4}" type="pres">
      <dgm:prSet presAssocID="{4AD0EC84-4EC8-4C68-86F3-67C5EF605A05}" presName="rootComposite" presStyleCnt="0"/>
      <dgm:spPr/>
    </dgm:pt>
    <dgm:pt modelId="{084176E2-AD50-45C5-AD81-0DABE6538741}" type="pres">
      <dgm:prSet presAssocID="{4AD0EC84-4EC8-4C68-86F3-67C5EF605A05}" presName="rootText" presStyleLbl="node3" presStyleIdx="2" presStyleCnt="5" custScaleX="114023" custScaleY="180093" custLinFactNeighborX="-355" custLinFactNeighborY="-30026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CE3CBA8-B078-469C-8A19-FB8B97EB1828}" type="pres">
      <dgm:prSet presAssocID="{4AD0EC84-4EC8-4C68-86F3-67C5EF605A05}" presName="rootConnector" presStyleLbl="node3" presStyleIdx="2" presStyleCnt="5"/>
      <dgm:spPr/>
      <dgm:t>
        <a:bodyPr/>
        <a:lstStyle/>
        <a:p>
          <a:endParaRPr lang="ru-RU"/>
        </a:p>
      </dgm:t>
    </dgm:pt>
    <dgm:pt modelId="{2C569803-281E-4B51-AF34-A03CB3C327CC}" type="pres">
      <dgm:prSet presAssocID="{4AD0EC84-4EC8-4C68-86F3-67C5EF605A05}" presName="hierChild4" presStyleCnt="0"/>
      <dgm:spPr/>
    </dgm:pt>
    <dgm:pt modelId="{A625E0F5-ECE2-4CF5-BE6E-1C3BF0F49BC8}" type="pres">
      <dgm:prSet presAssocID="{4AD0EC84-4EC8-4C68-86F3-67C5EF605A05}" presName="hierChild5" presStyleCnt="0"/>
      <dgm:spPr/>
    </dgm:pt>
    <dgm:pt modelId="{F2C820B4-0F34-446D-A0D6-5608172C5762}" type="pres">
      <dgm:prSet presAssocID="{D709B980-725E-4199-A0EE-47FD2F6C71CF}" presName="hierChild5" presStyleCnt="0"/>
      <dgm:spPr/>
    </dgm:pt>
    <dgm:pt modelId="{1E94E193-5AFB-49D7-9139-909D85F8A0B4}" type="pres">
      <dgm:prSet presAssocID="{01B20574-3266-4162-B4FF-BE4C64CD5E03}" presName="Name37" presStyleLbl="parChTrans1D2" presStyleIdx="2" presStyleCnt="3"/>
      <dgm:spPr/>
      <dgm:t>
        <a:bodyPr/>
        <a:lstStyle/>
        <a:p>
          <a:endParaRPr lang="ru-RU"/>
        </a:p>
      </dgm:t>
    </dgm:pt>
    <dgm:pt modelId="{BC0B490A-8215-4476-A1F8-6C916E0B8B98}" type="pres">
      <dgm:prSet presAssocID="{4EB25234-539F-41F3-9758-6EF2D77AE0CF}" presName="hierRoot2" presStyleCnt="0">
        <dgm:presLayoutVars>
          <dgm:hierBranch val="init"/>
        </dgm:presLayoutVars>
      </dgm:prSet>
      <dgm:spPr/>
    </dgm:pt>
    <dgm:pt modelId="{D5231F54-0045-4935-B1A9-C85944150D1B}" type="pres">
      <dgm:prSet presAssocID="{4EB25234-539F-41F3-9758-6EF2D77AE0CF}" presName="rootComposite" presStyleCnt="0"/>
      <dgm:spPr/>
    </dgm:pt>
    <dgm:pt modelId="{53BB153F-D6C0-4A10-9B09-A3B70E36C9D7}" type="pres">
      <dgm:prSet presAssocID="{4EB25234-539F-41F3-9758-6EF2D77AE0CF}" presName="rootText" presStyleLbl="node2" presStyleIdx="2" presStyleCnt="3" custScaleX="192719" custScaleY="137015" custLinFactNeighborX="-5991" custLinFactNeighborY="-1541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30D0D65-2527-4B2F-A71F-497BA7DF7D27}" type="pres">
      <dgm:prSet presAssocID="{4EB25234-539F-41F3-9758-6EF2D77AE0CF}" presName="rootConnector" presStyleLbl="node2" presStyleIdx="2" presStyleCnt="3"/>
      <dgm:spPr/>
      <dgm:t>
        <a:bodyPr/>
        <a:lstStyle/>
        <a:p>
          <a:endParaRPr lang="ru-RU"/>
        </a:p>
      </dgm:t>
    </dgm:pt>
    <dgm:pt modelId="{0E611FDA-0836-41A4-8D69-E4A109E73231}" type="pres">
      <dgm:prSet presAssocID="{4EB25234-539F-41F3-9758-6EF2D77AE0CF}" presName="hierChild4" presStyleCnt="0"/>
      <dgm:spPr/>
    </dgm:pt>
    <dgm:pt modelId="{8648C430-E071-47FE-A14D-7B8A6B2A9A3E}" type="pres">
      <dgm:prSet presAssocID="{16037AD0-5F7E-4267-BA29-0A06F806225D}" presName="Name37" presStyleLbl="parChTrans1D3" presStyleIdx="3" presStyleCnt="5"/>
      <dgm:spPr/>
      <dgm:t>
        <a:bodyPr/>
        <a:lstStyle/>
        <a:p>
          <a:endParaRPr lang="ru-RU"/>
        </a:p>
      </dgm:t>
    </dgm:pt>
    <dgm:pt modelId="{535137ED-EE5B-4618-8DAC-439833B8CC92}" type="pres">
      <dgm:prSet presAssocID="{A6127B0F-A1D6-4677-B7E2-CBCF5BAB5680}" presName="hierRoot2" presStyleCnt="0">
        <dgm:presLayoutVars>
          <dgm:hierBranch val="init"/>
        </dgm:presLayoutVars>
      </dgm:prSet>
      <dgm:spPr/>
    </dgm:pt>
    <dgm:pt modelId="{B708A1DB-6006-482B-B8A1-055F3EDFD774}" type="pres">
      <dgm:prSet presAssocID="{A6127B0F-A1D6-4677-B7E2-CBCF5BAB5680}" presName="rootComposite" presStyleCnt="0"/>
      <dgm:spPr/>
    </dgm:pt>
    <dgm:pt modelId="{6B9CC2A7-88F8-4EDC-8BEF-FEEECB5011FE}" type="pres">
      <dgm:prSet presAssocID="{A6127B0F-A1D6-4677-B7E2-CBCF5BAB5680}" presName="rootText" presStyleLbl="node3" presStyleIdx="3" presStyleCnt="5" custScaleX="87973" custScaleY="55710" custLinFactNeighborX="1740" custLinFactNeighborY="-35274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4ACC773-0D68-48B6-B2FD-3042332E944F}" type="pres">
      <dgm:prSet presAssocID="{A6127B0F-A1D6-4677-B7E2-CBCF5BAB5680}" presName="rootConnector" presStyleLbl="node3" presStyleIdx="3" presStyleCnt="5"/>
      <dgm:spPr/>
      <dgm:t>
        <a:bodyPr/>
        <a:lstStyle/>
        <a:p>
          <a:endParaRPr lang="ru-RU"/>
        </a:p>
      </dgm:t>
    </dgm:pt>
    <dgm:pt modelId="{B5D015AC-AB3C-470A-B327-3F0430084A09}" type="pres">
      <dgm:prSet presAssocID="{A6127B0F-A1D6-4677-B7E2-CBCF5BAB5680}" presName="hierChild4" presStyleCnt="0"/>
      <dgm:spPr/>
    </dgm:pt>
    <dgm:pt modelId="{CFF3CD2E-16DA-4858-ADA2-28C52F9778E2}" type="pres">
      <dgm:prSet presAssocID="{A6127B0F-A1D6-4677-B7E2-CBCF5BAB5680}" presName="hierChild5" presStyleCnt="0"/>
      <dgm:spPr/>
    </dgm:pt>
    <dgm:pt modelId="{FAD89F2C-3D4F-4F81-A78D-C37B9F727DD7}" type="pres">
      <dgm:prSet presAssocID="{623AE391-51AB-4714-9249-DB947E697B9D}" presName="Name37" presStyleLbl="parChTrans1D3" presStyleIdx="4" presStyleCnt="5"/>
      <dgm:spPr/>
      <dgm:t>
        <a:bodyPr/>
        <a:lstStyle/>
        <a:p>
          <a:endParaRPr lang="ru-RU"/>
        </a:p>
      </dgm:t>
    </dgm:pt>
    <dgm:pt modelId="{80BD80A7-646D-46DA-900D-7C1C22606763}" type="pres">
      <dgm:prSet presAssocID="{0EC38CC4-4C5C-44ED-969B-B0FA84482028}" presName="hierRoot2" presStyleCnt="0">
        <dgm:presLayoutVars>
          <dgm:hierBranch val="init"/>
        </dgm:presLayoutVars>
      </dgm:prSet>
      <dgm:spPr/>
    </dgm:pt>
    <dgm:pt modelId="{AE29D292-6DCE-47BC-B095-296C1BFF4896}" type="pres">
      <dgm:prSet presAssocID="{0EC38CC4-4C5C-44ED-969B-B0FA84482028}" presName="rootComposite" presStyleCnt="0"/>
      <dgm:spPr/>
    </dgm:pt>
    <dgm:pt modelId="{725C7333-21DB-49AF-89B9-F44E006A8293}" type="pres">
      <dgm:prSet presAssocID="{0EC38CC4-4C5C-44ED-969B-B0FA84482028}" presName="rootText" presStyleLbl="node3" presStyleIdx="4" presStyleCnt="5" custScaleX="93114" custScaleY="60949" custLinFactNeighborX="1169" custLinFactNeighborY="-3637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4443587-2B6E-4B0B-93F4-64FE6F0F0014}" type="pres">
      <dgm:prSet presAssocID="{0EC38CC4-4C5C-44ED-969B-B0FA84482028}" presName="rootConnector" presStyleLbl="node3" presStyleIdx="4" presStyleCnt="5"/>
      <dgm:spPr/>
      <dgm:t>
        <a:bodyPr/>
        <a:lstStyle/>
        <a:p>
          <a:endParaRPr lang="ru-RU"/>
        </a:p>
      </dgm:t>
    </dgm:pt>
    <dgm:pt modelId="{376117B7-9B41-429A-9666-3C537F9C1075}" type="pres">
      <dgm:prSet presAssocID="{0EC38CC4-4C5C-44ED-969B-B0FA84482028}" presName="hierChild4" presStyleCnt="0"/>
      <dgm:spPr/>
    </dgm:pt>
    <dgm:pt modelId="{FF14E381-D286-434F-BED9-DC2FCE8CC361}" type="pres">
      <dgm:prSet presAssocID="{0EC38CC4-4C5C-44ED-969B-B0FA84482028}" presName="hierChild5" presStyleCnt="0"/>
      <dgm:spPr/>
    </dgm:pt>
    <dgm:pt modelId="{D8EF0762-A547-4404-B7F7-88121BF2CE6F}" type="pres">
      <dgm:prSet presAssocID="{4EB25234-539F-41F3-9758-6EF2D77AE0CF}" presName="hierChild5" presStyleCnt="0"/>
      <dgm:spPr/>
    </dgm:pt>
    <dgm:pt modelId="{52C7C786-1E0B-4FD4-90EF-DF12857970F8}" type="pres">
      <dgm:prSet presAssocID="{56A01905-3280-4C4A-9306-EDA782F0FCB3}" presName="hierChild3" presStyleCnt="0"/>
      <dgm:spPr/>
    </dgm:pt>
  </dgm:ptLst>
  <dgm:cxnLst>
    <dgm:cxn modelId="{E66D8733-E9E4-4B32-A30D-881D5CE7C6A0}" type="presOf" srcId="{16037AD0-5F7E-4267-BA29-0A06F806225D}" destId="{8648C430-E071-47FE-A14D-7B8A6B2A9A3E}" srcOrd="0" destOrd="0" presId="urn:microsoft.com/office/officeart/2005/8/layout/orgChart1"/>
    <dgm:cxn modelId="{28BF8EE2-0EA9-422E-AD9A-7844A6BF1675}" type="presOf" srcId="{24D5F3BA-19A5-41BF-8FED-F6E272A34FEC}" destId="{A2C1A0AC-596D-4E9C-A8A5-3D178AED5FEF}" srcOrd="1" destOrd="0" presId="urn:microsoft.com/office/officeart/2005/8/layout/orgChart1"/>
    <dgm:cxn modelId="{031D6945-8A5F-49E2-B26A-3AD8FD30B987}" srcId="{56A01905-3280-4C4A-9306-EDA782F0FCB3}" destId="{4EB25234-539F-41F3-9758-6EF2D77AE0CF}" srcOrd="2" destOrd="0" parTransId="{01B20574-3266-4162-B4FF-BE4C64CD5E03}" sibTransId="{9EB0DD28-EDCB-45FA-B6D1-217AC9374D4F}"/>
    <dgm:cxn modelId="{04B1C3D9-A009-49BE-B7C6-5FF4C41FF167}" type="presOf" srcId="{0EC38CC4-4C5C-44ED-969B-B0FA84482028}" destId="{725C7333-21DB-49AF-89B9-F44E006A8293}" srcOrd="0" destOrd="0" presId="urn:microsoft.com/office/officeart/2005/8/layout/orgChart1"/>
    <dgm:cxn modelId="{7CBDC860-3E78-4D60-81AE-36F682FD8162}" type="presOf" srcId="{623AE391-51AB-4714-9249-DB947E697B9D}" destId="{FAD89F2C-3D4F-4F81-A78D-C37B9F727DD7}" srcOrd="0" destOrd="0" presId="urn:microsoft.com/office/officeart/2005/8/layout/orgChart1"/>
    <dgm:cxn modelId="{25E5D513-899B-47E1-BF9A-4F01102E1BD4}" type="presOf" srcId="{56A01905-3280-4C4A-9306-EDA782F0FCB3}" destId="{6C6DAFB5-B816-4056-BA86-DF2E66879A6C}" srcOrd="0" destOrd="0" presId="urn:microsoft.com/office/officeart/2005/8/layout/orgChart1"/>
    <dgm:cxn modelId="{E0BD9B36-75BE-4F6B-A8E7-31E48A205317}" type="presOf" srcId="{01B20574-3266-4162-B4FF-BE4C64CD5E03}" destId="{1E94E193-5AFB-49D7-9139-909D85F8A0B4}" srcOrd="0" destOrd="0" presId="urn:microsoft.com/office/officeart/2005/8/layout/orgChart1"/>
    <dgm:cxn modelId="{550B336B-1170-49BE-8EC7-4EA37C8B9D31}" srcId="{D709B980-725E-4199-A0EE-47FD2F6C71CF}" destId="{4AD0EC84-4EC8-4C68-86F3-67C5EF605A05}" srcOrd="0" destOrd="0" parTransId="{1975361E-8E36-4599-B78E-94329A696419}" sibTransId="{280DD11D-49DE-406C-8DF5-736B52096F2E}"/>
    <dgm:cxn modelId="{22E0340A-2A16-4DA5-B5FE-62427D8A3FD2}" type="presOf" srcId="{6C466125-BDF3-4E87-8A53-82BE068FF3E4}" destId="{C5F01410-65B8-4887-9EEF-0FFCE5CBECEF}" srcOrd="0" destOrd="0" presId="urn:microsoft.com/office/officeart/2005/8/layout/orgChart1"/>
    <dgm:cxn modelId="{13D370D9-647F-4412-8D7F-69B28C121781}" type="presOf" srcId="{4AD0EC84-4EC8-4C68-86F3-67C5EF605A05}" destId="{084176E2-AD50-45C5-AD81-0DABE6538741}" srcOrd="0" destOrd="0" presId="urn:microsoft.com/office/officeart/2005/8/layout/orgChart1"/>
    <dgm:cxn modelId="{7DCF9A61-35D2-47AD-9FBC-DE4BA22F90F4}" type="presOf" srcId="{0870AD75-8A0C-4ADB-A14F-2A977ED401F5}" destId="{B5D885C8-AC79-4526-B1B0-3A858FB10E1A}" srcOrd="0" destOrd="0" presId="urn:microsoft.com/office/officeart/2005/8/layout/orgChart1"/>
    <dgm:cxn modelId="{A3AD8AE2-C7F5-479E-AD16-EC5A6768FEDF}" type="presOf" srcId="{32A25FBC-06D9-4C06-9B99-F7B821709DC1}" destId="{CBBB8BD1-FB77-49BD-86AE-CBB4B91FD313}" srcOrd="1" destOrd="0" presId="urn:microsoft.com/office/officeart/2005/8/layout/orgChart1"/>
    <dgm:cxn modelId="{8114A205-8C36-4336-9C14-9926EA4E6102}" type="presOf" srcId="{32A25FBC-06D9-4C06-9B99-F7B821709DC1}" destId="{0B9F411C-4E98-488F-ADE7-18D9E1805F12}" srcOrd="0" destOrd="0" presId="urn:microsoft.com/office/officeart/2005/8/layout/orgChart1"/>
    <dgm:cxn modelId="{0628E46D-5215-46BF-BE4C-972BBD9C061B}" type="presOf" srcId="{56A01905-3280-4C4A-9306-EDA782F0FCB3}" destId="{A1040FB7-74D2-4F42-9B97-00D44ABB3295}" srcOrd="1" destOrd="0" presId="urn:microsoft.com/office/officeart/2005/8/layout/orgChart1"/>
    <dgm:cxn modelId="{24D27835-4CF1-46F6-8BE8-2DE4AB8D8946}" type="presOf" srcId="{4EB25234-539F-41F3-9758-6EF2D77AE0CF}" destId="{430D0D65-2527-4B2F-A71F-497BA7DF7D27}" srcOrd="1" destOrd="0" presId="urn:microsoft.com/office/officeart/2005/8/layout/orgChart1"/>
    <dgm:cxn modelId="{D147996D-BD15-45C7-B07D-65B40DAAA938}" type="presOf" srcId="{D709B980-725E-4199-A0EE-47FD2F6C71CF}" destId="{C86F575C-4BAD-417F-B56C-C1997F1FB2EF}" srcOrd="0" destOrd="0" presId="urn:microsoft.com/office/officeart/2005/8/layout/orgChart1"/>
    <dgm:cxn modelId="{6578E2D4-2F2C-4B3C-A8BE-66D0288E5BDD}" srcId="{5D0ED00A-25A2-4109-86CE-E20E6B7CE54B}" destId="{32A25FBC-06D9-4C06-9B99-F7B821709DC1}" srcOrd="1" destOrd="0" parTransId="{6C466125-BDF3-4E87-8A53-82BE068FF3E4}" sibTransId="{AA77C083-B9D1-4FBB-BF2D-1D8CA66B6456}"/>
    <dgm:cxn modelId="{E8FAD5DC-D1CA-429D-86C9-7B74149A1789}" type="presOf" srcId="{A6127B0F-A1D6-4677-B7E2-CBCF5BAB5680}" destId="{6B9CC2A7-88F8-4EDC-8BEF-FEEECB5011FE}" srcOrd="0" destOrd="0" presId="urn:microsoft.com/office/officeart/2005/8/layout/orgChart1"/>
    <dgm:cxn modelId="{BA497D3E-1D9E-4097-9AF6-59E32D3B1CDF}" type="presOf" srcId="{24D5F3BA-19A5-41BF-8FED-F6E272A34FEC}" destId="{675123BD-C6BE-4FA6-917F-4A5E6B2D7D69}" srcOrd="0" destOrd="0" presId="urn:microsoft.com/office/officeart/2005/8/layout/orgChart1"/>
    <dgm:cxn modelId="{837F1E86-43E8-4759-95D6-7AB83CB30847}" type="presOf" srcId="{4EB25234-539F-41F3-9758-6EF2D77AE0CF}" destId="{53BB153F-D6C0-4A10-9B09-A3B70E36C9D7}" srcOrd="0" destOrd="0" presId="urn:microsoft.com/office/officeart/2005/8/layout/orgChart1"/>
    <dgm:cxn modelId="{67B6D875-968D-4B21-B8BA-11447C91A289}" type="presOf" srcId="{D709B980-725E-4199-A0EE-47FD2F6C71CF}" destId="{B9751AD0-9AE2-492F-96CE-017E1C0F6F84}" srcOrd="1" destOrd="0" presId="urn:microsoft.com/office/officeart/2005/8/layout/orgChart1"/>
    <dgm:cxn modelId="{5A7DE001-057A-471C-88AF-BB73FF221B32}" type="presOf" srcId="{F4DC27F6-E56E-4227-BDE2-70E2CF1CFCF4}" destId="{8840A349-5622-4A4B-BD9C-AC69F122D5FC}" srcOrd="0" destOrd="0" presId="urn:microsoft.com/office/officeart/2005/8/layout/orgChart1"/>
    <dgm:cxn modelId="{60D836DE-BB03-4ECB-A8BE-AB8143606BB5}" srcId="{56A01905-3280-4C4A-9306-EDA782F0FCB3}" destId="{5D0ED00A-25A2-4109-86CE-E20E6B7CE54B}" srcOrd="0" destOrd="0" parTransId="{42DD255D-B562-44DB-8C64-42690ECF624A}" sibTransId="{72485DF0-B7FC-405E-8BCE-909010530F12}"/>
    <dgm:cxn modelId="{C753C302-90FD-412F-8982-240E5ACE3312}" srcId="{56A01905-3280-4C4A-9306-EDA782F0FCB3}" destId="{D709B980-725E-4199-A0EE-47FD2F6C71CF}" srcOrd="1" destOrd="0" parTransId="{5B2300FA-5282-489E-B2EC-A66D00C43882}" sibTransId="{E315F9D8-06BD-41D6-AF9D-D93D427940BB}"/>
    <dgm:cxn modelId="{1712BAA4-1DC2-4FB6-9972-C48BB230134D}" srcId="{4EB25234-539F-41F3-9758-6EF2D77AE0CF}" destId="{0EC38CC4-4C5C-44ED-969B-B0FA84482028}" srcOrd="1" destOrd="0" parTransId="{623AE391-51AB-4714-9249-DB947E697B9D}" sibTransId="{5C365A16-2D95-467F-8043-082B3D84555F}"/>
    <dgm:cxn modelId="{E6BF8D08-002A-461A-8099-AEC64C6F5435}" type="presOf" srcId="{1975361E-8E36-4599-B78E-94329A696419}" destId="{37C6CCE1-7D91-49AC-B066-C8FEE49C1BF2}" srcOrd="0" destOrd="0" presId="urn:microsoft.com/office/officeart/2005/8/layout/orgChart1"/>
    <dgm:cxn modelId="{219D3D03-CD06-423D-911D-B98721F93E15}" srcId="{4EB25234-539F-41F3-9758-6EF2D77AE0CF}" destId="{A6127B0F-A1D6-4677-B7E2-CBCF5BAB5680}" srcOrd="0" destOrd="0" parTransId="{16037AD0-5F7E-4267-BA29-0A06F806225D}" sibTransId="{368C757B-B7A9-4E21-AA43-56F2E954D399}"/>
    <dgm:cxn modelId="{6C1178E0-5A74-44D6-8077-7CF53F28D53C}" type="presOf" srcId="{0EC38CC4-4C5C-44ED-969B-B0FA84482028}" destId="{54443587-2B6E-4B0B-93F4-64FE6F0F0014}" srcOrd="1" destOrd="0" presId="urn:microsoft.com/office/officeart/2005/8/layout/orgChart1"/>
    <dgm:cxn modelId="{7CA66467-FA73-423B-816E-EA85E527B1AE}" type="presOf" srcId="{42DD255D-B562-44DB-8C64-42690ECF624A}" destId="{03D32050-8714-48AC-B791-FBD5724FD847}" srcOrd="0" destOrd="0" presId="urn:microsoft.com/office/officeart/2005/8/layout/orgChart1"/>
    <dgm:cxn modelId="{89009C24-2FCB-43BB-88B3-C8274EDF836A}" type="presOf" srcId="{A6127B0F-A1D6-4677-B7E2-CBCF5BAB5680}" destId="{74ACC773-0D68-48B6-B2FD-3042332E944F}" srcOrd="1" destOrd="0" presId="urn:microsoft.com/office/officeart/2005/8/layout/orgChart1"/>
    <dgm:cxn modelId="{ED3BA356-A9F4-4F06-B071-25C9A9A7692A}" type="presOf" srcId="{5B2300FA-5282-489E-B2EC-A66D00C43882}" destId="{BFE4C7E8-BCF0-449F-8482-071A3C9AA956}" srcOrd="0" destOrd="0" presId="urn:microsoft.com/office/officeart/2005/8/layout/orgChart1"/>
    <dgm:cxn modelId="{25D39F51-26CC-4160-B5C3-5F62EEFCDC57}" type="presOf" srcId="{5D0ED00A-25A2-4109-86CE-E20E6B7CE54B}" destId="{73829891-A885-4DD2-8DAD-7C3E5E2AB40C}" srcOrd="0" destOrd="0" presId="urn:microsoft.com/office/officeart/2005/8/layout/orgChart1"/>
    <dgm:cxn modelId="{2128A8D4-39B9-4A37-9809-7D276F5E5BB9}" type="presOf" srcId="{5D0ED00A-25A2-4109-86CE-E20E6B7CE54B}" destId="{388F64BA-625B-4BE7-883B-1E390C6EA3CE}" srcOrd="1" destOrd="0" presId="urn:microsoft.com/office/officeart/2005/8/layout/orgChart1"/>
    <dgm:cxn modelId="{7C06B5D6-99BB-48E4-A59F-4D6127BD868E}" srcId="{F4DC27F6-E56E-4227-BDE2-70E2CF1CFCF4}" destId="{56A01905-3280-4C4A-9306-EDA782F0FCB3}" srcOrd="0" destOrd="0" parTransId="{910CD2D2-2A28-414D-B299-2631A8B990BA}" sibTransId="{749D90DE-BB83-44D8-9132-1FE0FD5BA552}"/>
    <dgm:cxn modelId="{9266DFC3-0498-47DA-B956-2CAD459EA1FA}" srcId="{5D0ED00A-25A2-4109-86CE-E20E6B7CE54B}" destId="{24D5F3BA-19A5-41BF-8FED-F6E272A34FEC}" srcOrd="0" destOrd="0" parTransId="{0870AD75-8A0C-4ADB-A14F-2A977ED401F5}" sibTransId="{007E15DA-C4C8-4313-B381-96D2837EACC5}"/>
    <dgm:cxn modelId="{9B1A99A5-B9FF-4A34-8AF8-C059AE52FBB0}" type="presOf" srcId="{4AD0EC84-4EC8-4C68-86F3-67C5EF605A05}" destId="{1CE3CBA8-B078-469C-8A19-FB8B97EB1828}" srcOrd="1" destOrd="0" presId="urn:microsoft.com/office/officeart/2005/8/layout/orgChart1"/>
    <dgm:cxn modelId="{4881E730-F3BA-457F-A664-F678FD8CFD7B}" type="presParOf" srcId="{8840A349-5622-4A4B-BD9C-AC69F122D5FC}" destId="{6E55B9B8-92A0-478D-982F-9378158D0039}" srcOrd="0" destOrd="0" presId="urn:microsoft.com/office/officeart/2005/8/layout/orgChart1"/>
    <dgm:cxn modelId="{CFE9F28F-104C-40DA-94FE-2126CBF1326C}" type="presParOf" srcId="{6E55B9B8-92A0-478D-982F-9378158D0039}" destId="{E9D19B1F-B6C2-452B-88D3-933EBD9C53CF}" srcOrd="0" destOrd="0" presId="urn:microsoft.com/office/officeart/2005/8/layout/orgChart1"/>
    <dgm:cxn modelId="{2F551FB9-7F5C-4745-9A73-64873BAB986B}" type="presParOf" srcId="{E9D19B1F-B6C2-452B-88D3-933EBD9C53CF}" destId="{6C6DAFB5-B816-4056-BA86-DF2E66879A6C}" srcOrd="0" destOrd="0" presId="urn:microsoft.com/office/officeart/2005/8/layout/orgChart1"/>
    <dgm:cxn modelId="{BC9037E6-E312-43DA-976D-AB49A2443E59}" type="presParOf" srcId="{E9D19B1F-B6C2-452B-88D3-933EBD9C53CF}" destId="{A1040FB7-74D2-4F42-9B97-00D44ABB3295}" srcOrd="1" destOrd="0" presId="urn:microsoft.com/office/officeart/2005/8/layout/orgChart1"/>
    <dgm:cxn modelId="{31F36698-5A8A-43B7-ADD8-2BD76EDAE17A}" type="presParOf" srcId="{6E55B9B8-92A0-478D-982F-9378158D0039}" destId="{50509BC6-3574-401C-9A51-CB56336E1EF3}" srcOrd="1" destOrd="0" presId="urn:microsoft.com/office/officeart/2005/8/layout/orgChart1"/>
    <dgm:cxn modelId="{C63CF7CA-A2CF-4168-8CA1-572C9D2BC391}" type="presParOf" srcId="{50509BC6-3574-401C-9A51-CB56336E1EF3}" destId="{03D32050-8714-48AC-B791-FBD5724FD847}" srcOrd="0" destOrd="0" presId="urn:microsoft.com/office/officeart/2005/8/layout/orgChart1"/>
    <dgm:cxn modelId="{6BFBC505-BB7C-4D25-B549-C7F0BFA0EF3E}" type="presParOf" srcId="{50509BC6-3574-401C-9A51-CB56336E1EF3}" destId="{B926607A-B2D2-49ED-BB5B-527C893A8FF4}" srcOrd="1" destOrd="0" presId="urn:microsoft.com/office/officeart/2005/8/layout/orgChart1"/>
    <dgm:cxn modelId="{45605C1D-779C-468B-9149-B0FA44E9B449}" type="presParOf" srcId="{B926607A-B2D2-49ED-BB5B-527C893A8FF4}" destId="{C6CDD418-CBDE-41C4-B9BD-AA2D19802218}" srcOrd="0" destOrd="0" presId="urn:microsoft.com/office/officeart/2005/8/layout/orgChart1"/>
    <dgm:cxn modelId="{EE7DEF5A-F1F8-4608-90DC-4DDA2B132EDC}" type="presParOf" srcId="{C6CDD418-CBDE-41C4-B9BD-AA2D19802218}" destId="{73829891-A885-4DD2-8DAD-7C3E5E2AB40C}" srcOrd="0" destOrd="0" presId="urn:microsoft.com/office/officeart/2005/8/layout/orgChart1"/>
    <dgm:cxn modelId="{75F584C4-59F6-4862-9C82-1F52EEAE8707}" type="presParOf" srcId="{C6CDD418-CBDE-41C4-B9BD-AA2D19802218}" destId="{388F64BA-625B-4BE7-883B-1E390C6EA3CE}" srcOrd="1" destOrd="0" presId="urn:microsoft.com/office/officeart/2005/8/layout/orgChart1"/>
    <dgm:cxn modelId="{04E1D2D4-5FDA-4267-92F6-567151BCF78B}" type="presParOf" srcId="{B926607A-B2D2-49ED-BB5B-527C893A8FF4}" destId="{358E8131-9A7C-4DA3-82C2-1AE7E7CCCD18}" srcOrd="1" destOrd="0" presId="urn:microsoft.com/office/officeart/2005/8/layout/orgChart1"/>
    <dgm:cxn modelId="{775A01BC-3580-4C57-8526-3E908171DD7A}" type="presParOf" srcId="{358E8131-9A7C-4DA3-82C2-1AE7E7CCCD18}" destId="{B5D885C8-AC79-4526-B1B0-3A858FB10E1A}" srcOrd="0" destOrd="0" presId="urn:microsoft.com/office/officeart/2005/8/layout/orgChart1"/>
    <dgm:cxn modelId="{9880E42E-09EC-4746-9DC9-92BEA9A962A8}" type="presParOf" srcId="{358E8131-9A7C-4DA3-82C2-1AE7E7CCCD18}" destId="{6F4A7310-A306-46C9-9DC8-C5EC4C62CD7D}" srcOrd="1" destOrd="0" presId="urn:microsoft.com/office/officeart/2005/8/layout/orgChart1"/>
    <dgm:cxn modelId="{436C261B-28FB-4503-B678-8F6790359FC7}" type="presParOf" srcId="{6F4A7310-A306-46C9-9DC8-C5EC4C62CD7D}" destId="{C1EDB3A7-DDFC-433C-8899-84FB52943BB5}" srcOrd="0" destOrd="0" presId="urn:microsoft.com/office/officeart/2005/8/layout/orgChart1"/>
    <dgm:cxn modelId="{69E0CB61-6CA5-4B87-84C2-938E62C1BFF8}" type="presParOf" srcId="{C1EDB3A7-DDFC-433C-8899-84FB52943BB5}" destId="{675123BD-C6BE-4FA6-917F-4A5E6B2D7D69}" srcOrd="0" destOrd="0" presId="urn:microsoft.com/office/officeart/2005/8/layout/orgChart1"/>
    <dgm:cxn modelId="{8C7DEAFA-FC3C-4E85-8770-DCD5CAFBB9E2}" type="presParOf" srcId="{C1EDB3A7-DDFC-433C-8899-84FB52943BB5}" destId="{A2C1A0AC-596D-4E9C-A8A5-3D178AED5FEF}" srcOrd="1" destOrd="0" presId="urn:microsoft.com/office/officeart/2005/8/layout/orgChart1"/>
    <dgm:cxn modelId="{A88E5C4C-275D-4D8D-AC2C-EA2B865A6F8C}" type="presParOf" srcId="{6F4A7310-A306-46C9-9DC8-C5EC4C62CD7D}" destId="{5DB538D4-F937-4C06-85A5-89AE4B94BBDC}" srcOrd="1" destOrd="0" presId="urn:microsoft.com/office/officeart/2005/8/layout/orgChart1"/>
    <dgm:cxn modelId="{85EBA3EF-1043-4663-9330-869909E86D1A}" type="presParOf" srcId="{6F4A7310-A306-46C9-9DC8-C5EC4C62CD7D}" destId="{B7B11ED5-9679-47CC-A368-7295629CA93C}" srcOrd="2" destOrd="0" presId="urn:microsoft.com/office/officeart/2005/8/layout/orgChart1"/>
    <dgm:cxn modelId="{C748E8E4-4BBC-417B-B437-B9E83ECC773F}" type="presParOf" srcId="{358E8131-9A7C-4DA3-82C2-1AE7E7CCCD18}" destId="{C5F01410-65B8-4887-9EEF-0FFCE5CBECEF}" srcOrd="2" destOrd="0" presId="urn:microsoft.com/office/officeart/2005/8/layout/orgChart1"/>
    <dgm:cxn modelId="{1E56601C-6D08-48ED-A4B9-6EC496C2ADC1}" type="presParOf" srcId="{358E8131-9A7C-4DA3-82C2-1AE7E7CCCD18}" destId="{B9183DFB-63F1-45C8-923D-6253B818B36B}" srcOrd="3" destOrd="0" presId="urn:microsoft.com/office/officeart/2005/8/layout/orgChart1"/>
    <dgm:cxn modelId="{AB4CDAD9-7DCB-4727-AFB5-278A46B93AEA}" type="presParOf" srcId="{B9183DFB-63F1-45C8-923D-6253B818B36B}" destId="{D9DEDF81-936A-4286-B327-49F358E131DB}" srcOrd="0" destOrd="0" presId="urn:microsoft.com/office/officeart/2005/8/layout/orgChart1"/>
    <dgm:cxn modelId="{72B9C4DB-734A-4016-B62D-910B29D3A48B}" type="presParOf" srcId="{D9DEDF81-936A-4286-B327-49F358E131DB}" destId="{0B9F411C-4E98-488F-ADE7-18D9E1805F12}" srcOrd="0" destOrd="0" presId="urn:microsoft.com/office/officeart/2005/8/layout/orgChart1"/>
    <dgm:cxn modelId="{AFC52EED-1C23-4A91-B4AA-39C1A1115634}" type="presParOf" srcId="{D9DEDF81-936A-4286-B327-49F358E131DB}" destId="{CBBB8BD1-FB77-49BD-86AE-CBB4B91FD313}" srcOrd="1" destOrd="0" presId="urn:microsoft.com/office/officeart/2005/8/layout/orgChart1"/>
    <dgm:cxn modelId="{D090BD63-5DD7-4941-8026-B3F36616E7C4}" type="presParOf" srcId="{B9183DFB-63F1-45C8-923D-6253B818B36B}" destId="{A6057747-F008-4519-9A19-F42B0B5F310A}" srcOrd="1" destOrd="0" presId="urn:microsoft.com/office/officeart/2005/8/layout/orgChart1"/>
    <dgm:cxn modelId="{94ECB229-211B-48DE-856C-A6684107F95F}" type="presParOf" srcId="{B9183DFB-63F1-45C8-923D-6253B818B36B}" destId="{1CCA813C-D506-4D50-9E0F-00D0011AEC50}" srcOrd="2" destOrd="0" presId="urn:microsoft.com/office/officeart/2005/8/layout/orgChart1"/>
    <dgm:cxn modelId="{86A7B892-79A0-400E-89DE-5F87811459AE}" type="presParOf" srcId="{B926607A-B2D2-49ED-BB5B-527C893A8FF4}" destId="{12C52E5E-97F2-4404-98BE-B547F04231FB}" srcOrd="2" destOrd="0" presId="urn:microsoft.com/office/officeart/2005/8/layout/orgChart1"/>
    <dgm:cxn modelId="{5E3E16EF-2077-4BBF-8D24-F9D24EA1226F}" type="presParOf" srcId="{50509BC6-3574-401C-9A51-CB56336E1EF3}" destId="{BFE4C7E8-BCF0-449F-8482-071A3C9AA956}" srcOrd="2" destOrd="0" presId="urn:microsoft.com/office/officeart/2005/8/layout/orgChart1"/>
    <dgm:cxn modelId="{BFF4232F-D773-4C99-9761-1DDFEBDF5223}" type="presParOf" srcId="{50509BC6-3574-401C-9A51-CB56336E1EF3}" destId="{2B77613C-3F02-4FFA-BE55-46F349299C51}" srcOrd="3" destOrd="0" presId="urn:microsoft.com/office/officeart/2005/8/layout/orgChart1"/>
    <dgm:cxn modelId="{B9D5E1C7-2E46-4F3A-AEDF-EC9B04481F19}" type="presParOf" srcId="{2B77613C-3F02-4FFA-BE55-46F349299C51}" destId="{30CC5C55-25AE-4928-B315-367853CC804F}" srcOrd="0" destOrd="0" presId="urn:microsoft.com/office/officeart/2005/8/layout/orgChart1"/>
    <dgm:cxn modelId="{C77EA4C6-0714-4FC1-A99D-4A1ED37EAFC1}" type="presParOf" srcId="{30CC5C55-25AE-4928-B315-367853CC804F}" destId="{C86F575C-4BAD-417F-B56C-C1997F1FB2EF}" srcOrd="0" destOrd="0" presId="urn:microsoft.com/office/officeart/2005/8/layout/orgChart1"/>
    <dgm:cxn modelId="{DDC98496-BE15-4781-8D3D-5B452B470D0E}" type="presParOf" srcId="{30CC5C55-25AE-4928-B315-367853CC804F}" destId="{B9751AD0-9AE2-492F-96CE-017E1C0F6F84}" srcOrd="1" destOrd="0" presId="urn:microsoft.com/office/officeart/2005/8/layout/orgChart1"/>
    <dgm:cxn modelId="{97AF54C9-931D-4592-9CC9-17C8991C31D2}" type="presParOf" srcId="{2B77613C-3F02-4FFA-BE55-46F349299C51}" destId="{FBA7CDCE-0556-4DC1-B61D-F01D8D66CA08}" srcOrd="1" destOrd="0" presId="urn:microsoft.com/office/officeart/2005/8/layout/orgChart1"/>
    <dgm:cxn modelId="{4ADC9DBE-48BA-44A2-9AAD-F9A75208C801}" type="presParOf" srcId="{FBA7CDCE-0556-4DC1-B61D-F01D8D66CA08}" destId="{37C6CCE1-7D91-49AC-B066-C8FEE49C1BF2}" srcOrd="0" destOrd="0" presId="urn:microsoft.com/office/officeart/2005/8/layout/orgChart1"/>
    <dgm:cxn modelId="{CCAA56A7-A602-4263-9144-3FA5044CB227}" type="presParOf" srcId="{FBA7CDCE-0556-4DC1-B61D-F01D8D66CA08}" destId="{87DE3923-EC8E-4AF0-8687-C1ECCF6F0318}" srcOrd="1" destOrd="0" presId="urn:microsoft.com/office/officeart/2005/8/layout/orgChart1"/>
    <dgm:cxn modelId="{D5B375FD-A136-4A65-9461-036455D6F264}" type="presParOf" srcId="{87DE3923-EC8E-4AF0-8687-C1ECCF6F0318}" destId="{0BEF2A39-63C9-4143-BD97-AC34FB0991E4}" srcOrd="0" destOrd="0" presId="urn:microsoft.com/office/officeart/2005/8/layout/orgChart1"/>
    <dgm:cxn modelId="{A102E47C-EB12-4A27-8961-F3CD3C16B26F}" type="presParOf" srcId="{0BEF2A39-63C9-4143-BD97-AC34FB0991E4}" destId="{084176E2-AD50-45C5-AD81-0DABE6538741}" srcOrd="0" destOrd="0" presId="urn:microsoft.com/office/officeart/2005/8/layout/orgChart1"/>
    <dgm:cxn modelId="{29FBBEB6-497C-4F1F-925E-B6AA220405B6}" type="presParOf" srcId="{0BEF2A39-63C9-4143-BD97-AC34FB0991E4}" destId="{1CE3CBA8-B078-469C-8A19-FB8B97EB1828}" srcOrd="1" destOrd="0" presId="urn:microsoft.com/office/officeart/2005/8/layout/orgChart1"/>
    <dgm:cxn modelId="{3175F2AB-3E0B-49FA-95DE-3ACFC024BDED}" type="presParOf" srcId="{87DE3923-EC8E-4AF0-8687-C1ECCF6F0318}" destId="{2C569803-281E-4B51-AF34-A03CB3C327CC}" srcOrd="1" destOrd="0" presId="urn:microsoft.com/office/officeart/2005/8/layout/orgChart1"/>
    <dgm:cxn modelId="{1A67C314-6F30-4827-857A-FDA9C8F642B2}" type="presParOf" srcId="{87DE3923-EC8E-4AF0-8687-C1ECCF6F0318}" destId="{A625E0F5-ECE2-4CF5-BE6E-1C3BF0F49BC8}" srcOrd="2" destOrd="0" presId="urn:microsoft.com/office/officeart/2005/8/layout/orgChart1"/>
    <dgm:cxn modelId="{4122D1A6-C134-4DC6-B51D-A8D5BB22CBF6}" type="presParOf" srcId="{2B77613C-3F02-4FFA-BE55-46F349299C51}" destId="{F2C820B4-0F34-446D-A0D6-5608172C5762}" srcOrd="2" destOrd="0" presId="urn:microsoft.com/office/officeart/2005/8/layout/orgChart1"/>
    <dgm:cxn modelId="{17D2CD48-FF61-43B3-80CE-22E87FC74C83}" type="presParOf" srcId="{50509BC6-3574-401C-9A51-CB56336E1EF3}" destId="{1E94E193-5AFB-49D7-9139-909D85F8A0B4}" srcOrd="4" destOrd="0" presId="urn:microsoft.com/office/officeart/2005/8/layout/orgChart1"/>
    <dgm:cxn modelId="{5D485A59-7B20-45B9-9D6F-5BFD205A453A}" type="presParOf" srcId="{50509BC6-3574-401C-9A51-CB56336E1EF3}" destId="{BC0B490A-8215-4476-A1F8-6C916E0B8B98}" srcOrd="5" destOrd="0" presId="urn:microsoft.com/office/officeart/2005/8/layout/orgChart1"/>
    <dgm:cxn modelId="{5156BB34-0557-465C-8C47-43133F340779}" type="presParOf" srcId="{BC0B490A-8215-4476-A1F8-6C916E0B8B98}" destId="{D5231F54-0045-4935-B1A9-C85944150D1B}" srcOrd="0" destOrd="0" presId="urn:microsoft.com/office/officeart/2005/8/layout/orgChart1"/>
    <dgm:cxn modelId="{4FF33177-1346-4752-A8A8-00A5DE732FD8}" type="presParOf" srcId="{D5231F54-0045-4935-B1A9-C85944150D1B}" destId="{53BB153F-D6C0-4A10-9B09-A3B70E36C9D7}" srcOrd="0" destOrd="0" presId="urn:microsoft.com/office/officeart/2005/8/layout/orgChart1"/>
    <dgm:cxn modelId="{09113FA5-D97B-4799-A2BA-7032E958F068}" type="presParOf" srcId="{D5231F54-0045-4935-B1A9-C85944150D1B}" destId="{430D0D65-2527-4B2F-A71F-497BA7DF7D27}" srcOrd="1" destOrd="0" presId="urn:microsoft.com/office/officeart/2005/8/layout/orgChart1"/>
    <dgm:cxn modelId="{FE26D40D-9779-4EEE-A2B7-31D1013C0017}" type="presParOf" srcId="{BC0B490A-8215-4476-A1F8-6C916E0B8B98}" destId="{0E611FDA-0836-41A4-8D69-E4A109E73231}" srcOrd="1" destOrd="0" presId="urn:microsoft.com/office/officeart/2005/8/layout/orgChart1"/>
    <dgm:cxn modelId="{7C2BD42E-A30F-40FF-9684-B542C50125EC}" type="presParOf" srcId="{0E611FDA-0836-41A4-8D69-E4A109E73231}" destId="{8648C430-E071-47FE-A14D-7B8A6B2A9A3E}" srcOrd="0" destOrd="0" presId="urn:microsoft.com/office/officeart/2005/8/layout/orgChart1"/>
    <dgm:cxn modelId="{7779964D-49A6-4B3D-9A63-652498F58B01}" type="presParOf" srcId="{0E611FDA-0836-41A4-8D69-E4A109E73231}" destId="{535137ED-EE5B-4618-8DAC-439833B8CC92}" srcOrd="1" destOrd="0" presId="urn:microsoft.com/office/officeart/2005/8/layout/orgChart1"/>
    <dgm:cxn modelId="{07572452-F294-4937-8394-2A1415E69CD3}" type="presParOf" srcId="{535137ED-EE5B-4618-8DAC-439833B8CC92}" destId="{B708A1DB-6006-482B-B8A1-055F3EDFD774}" srcOrd="0" destOrd="0" presId="urn:microsoft.com/office/officeart/2005/8/layout/orgChart1"/>
    <dgm:cxn modelId="{95468EB9-BC54-4CA5-B007-84A9C7FAAF1F}" type="presParOf" srcId="{B708A1DB-6006-482B-B8A1-055F3EDFD774}" destId="{6B9CC2A7-88F8-4EDC-8BEF-FEEECB5011FE}" srcOrd="0" destOrd="0" presId="urn:microsoft.com/office/officeart/2005/8/layout/orgChart1"/>
    <dgm:cxn modelId="{8791A37C-1CE4-41AB-A182-29445BF9626B}" type="presParOf" srcId="{B708A1DB-6006-482B-B8A1-055F3EDFD774}" destId="{74ACC773-0D68-48B6-B2FD-3042332E944F}" srcOrd="1" destOrd="0" presId="urn:microsoft.com/office/officeart/2005/8/layout/orgChart1"/>
    <dgm:cxn modelId="{9E22B2C3-C2B0-4572-BE0F-58D9B0E484CC}" type="presParOf" srcId="{535137ED-EE5B-4618-8DAC-439833B8CC92}" destId="{B5D015AC-AB3C-470A-B327-3F0430084A09}" srcOrd="1" destOrd="0" presId="urn:microsoft.com/office/officeart/2005/8/layout/orgChart1"/>
    <dgm:cxn modelId="{CA857AD3-7536-49D1-B399-E9061A3C0627}" type="presParOf" srcId="{535137ED-EE5B-4618-8DAC-439833B8CC92}" destId="{CFF3CD2E-16DA-4858-ADA2-28C52F9778E2}" srcOrd="2" destOrd="0" presId="urn:microsoft.com/office/officeart/2005/8/layout/orgChart1"/>
    <dgm:cxn modelId="{66A06D23-C256-4155-8F46-A5E35080BD58}" type="presParOf" srcId="{0E611FDA-0836-41A4-8D69-E4A109E73231}" destId="{FAD89F2C-3D4F-4F81-A78D-C37B9F727DD7}" srcOrd="2" destOrd="0" presId="urn:microsoft.com/office/officeart/2005/8/layout/orgChart1"/>
    <dgm:cxn modelId="{F051B969-4601-45D7-95D1-03EF48A36062}" type="presParOf" srcId="{0E611FDA-0836-41A4-8D69-E4A109E73231}" destId="{80BD80A7-646D-46DA-900D-7C1C22606763}" srcOrd="3" destOrd="0" presId="urn:microsoft.com/office/officeart/2005/8/layout/orgChart1"/>
    <dgm:cxn modelId="{415C5534-73B7-4D47-BF9B-C02BB1064A54}" type="presParOf" srcId="{80BD80A7-646D-46DA-900D-7C1C22606763}" destId="{AE29D292-6DCE-47BC-B095-296C1BFF4896}" srcOrd="0" destOrd="0" presId="urn:microsoft.com/office/officeart/2005/8/layout/orgChart1"/>
    <dgm:cxn modelId="{E3CB30A1-19B4-47AE-BC32-506A4922806E}" type="presParOf" srcId="{AE29D292-6DCE-47BC-B095-296C1BFF4896}" destId="{725C7333-21DB-49AF-89B9-F44E006A8293}" srcOrd="0" destOrd="0" presId="urn:microsoft.com/office/officeart/2005/8/layout/orgChart1"/>
    <dgm:cxn modelId="{1149124A-E56A-4DBD-BAE9-CF6C3F2BBC66}" type="presParOf" srcId="{AE29D292-6DCE-47BC-B095-296C1BFF4896}" destId="{54443587-2B6E-4B0B-93F4-64FE6F0F0014}" srcOrd="1" destOrd="0" presId="urn:microsoft.com/office/officeart/2005/8/layout/orgChart1"/>
    <dgm:cxn modelId="{85462693-9688-4DD4-B842-B572BE88BFBE}" type="presParOf" srcId="{80BD80A7-646D-46DA-900D-7C1C22606763}" destId="{376117B7-9B41-429A-9666-3C537F9C1075}" srcOrd="1" destOrd="0" presId="urn:microsoft.com/office/officeart/2005/8/layout/orgChart1"/>
    <dgm:cxn modelId="{CC7DA90C-E1A8-4777-B8F0-2B9617EAC78E}" type="presParOf" srcId="{80BD80A7-646D-46DA-900D-7C1C22606763}" destId="{FF14E381-D286-434F-BED9-DC2FCE8CC361}" srcOrd="2" destOrd="0" presId="urn:microsoft.com/office/officeart/2005/8/layout/orgChart1"/>
    <dgm:cxn modelId="{FDFF54EE-A0D0-4139-92F6-EBCE41D3A181}" type="presParOf" srcId="{BC0B490A-8215-4476-A1F8-6C916E0B8B98}" destId="{D8EF0762-A547-4404-B7F7-88121BF2CE6F}" srcOrd="2" destOrd="0" presId="urn:microsoft.com/office/officeart/2005/8/layout/orgChart1"/>
    <dgm:cxn modelId="{1CABBBD8-9D90-45DE-AA8A-E54F67653FCF}" type="presParOf" srcId="{6E55B9B8-92A0-478D-982F-9378158D0039}" destId="{52C7C786-1E0B-4FD4-90EF-DF12857970F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D89F2C-3D4F-4F81-A78D-C37B9F727DD7}">
      <dsp:nvSpPr>
        <dsp:cNvPr id="0" name=""/>
        <dsp:cNvSpPr/>
      </dsp:nvSpPr>
      <dsp:spPr>
        <a:xfrm>
          <a:off x="5795382" y="1888369"/>
          <a:ext cx="469311" cy="9708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0846"/>
              </a:lnTo>
              <a:lnTo>
                <a:pt x="469311" y="9708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48C430-E071-47FE-A14D-7B8A6B2A9A3E}">
      <dsp:nvSpPr>
        <dsp:cNvPr id="0" name=""/>
        <dsp:cNvSpPr/>
      </dsp:nvSpPr>
      <dsp:spPr>
        <a:xfrm>
          <a:off x="5795382" y="1888369"/>
          <a:ext cx="476740" cy="3252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5238"/>
              </a:lnTo>
              <a:lnTo>
                <a:pt x="476740" y="3252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4E193-5AFB-49D7-9139-909D85F8A0B4}">
      <dsp:nvSpPr>
        <dsp:cNvPr id="0" name=""/>
        <dsp:cNvSpPr/>
      </dsp:nvSpPr>
      <dsp:spPr>
        <a:xfrm>
          <a:off x="4078861" y="601988"/>
          <a:ext cx="2719577" cy="3949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343"/>
              </a:lnTo>
              <a:lnTo>
                <a:pt x="2719577" y="258343"/>
              </a:lnTo>
              <a:lnTo>
                <a:pt x="2719577" y="3949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C6CCE1-7D91-49AC-B066-C8FEE49C1BF2}">
      <dsp:nvSpPr>
        <dsp:cNvPr id="0" name=""/>
        <dsp:cNvSpPr/>
      </dsp:nvSpPr>
      <dsp:spPr>
        <a:xfrm>
          <a:off x="2904199" y="1856015"/>
          <a:ext cx="480181" cy="7622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2207"/>
              </a:lnTo>
              <a:lnTo>
                <a:pt x="480181" y="76220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E4C7E8-BCF0-449F-8482-071A3C9AA956}">
      <dsp:nvSpPr>
        <dsp:cNvPr id="0" name=""/>
        <dsp:cNvSpPr/>
      </dsp:nvSpPr>
      <dsp:spPr>
        <a:xfrm>
          <a:off x="3949705" y="601988"/>
          <a:ext cx="129156" cy="396757"/>
        </a:xfrm>
        <a:custGeom>
          <a:avLst/>
          <a:gdLst/>
          <a:ahLst/>
          <a:cxnLst/>
          <a:rect l="0" t="0" r="0" b="0"/>
          <a:pathLst>
            <a:path>
              <a:moveTo>
                <a:pt x="129156" y="0"/>
              </a:moveTo>
              <a:lnTo>
                <a:pt x="129156" y="260132"/>
              </a:lnTo>
              <a:lnTo>
                <a:pt x="0" y="260132"/>
              </a:lnTo>
              <a:lnTo>
                <a:pt x="0" y="39675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F01410-65B8-4887-9EEF-0FFCE5CBECEF}">
      <dsp:nvSpPr>
        <dsp:cNvPr id="0" name=""/>
        <dsp:cNvSpPr/>
      </dsp:nvSpPr>
      <dsp:spPr>
        <a:xfrm>
          <a:off x="245565" y="1816362"/>
          <a:ext cx="402511" cy="19653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5319"/>
              </a:lnTo>
              <a:lnTo>
                <a:pt x="402511" y="196531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D885C8-AC79-4526-B1B0-3A858FB10E1A}">
      <dsp:nvSpPr>
        <dsp:cNvPr id="0" name=""/>
        <dsp:cNvSpPr/>
      </dsp:nvSpPr>
      <dsp:spPr>
        <a:xfrm>
          <a:off x="245565" y="1816362"/>
          <a:ext cx="341017" cy="8067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6711"/>
              </a:lnTo>
              <a:lnTo>
                <a:pt x="341017" y="8067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D32050-8714-48AC-B791-FBD5724FD847}">
      <dsp:nvSpPr>
        <dsp:cNvPr id="0" name=""/>
        <dsp:cNvSpPr/>
      </dsp:nvSpPr>
      <dsp:spPr>
        <a:xfrm>
          <a:off x="1227812" y="601988"/>
          <a:ext cx="2851049" cy="397759"/>
        </a:xfrm>
        <a:custGeom>
          <a:avLst/>
          <a:gdLst/>
          <a:ahLst/>
          <a:cxnLst/>
          <a:rect l="0" t="0" r="0" b="0"/>
          <a:pathLst>
            <a:path>
              <a:moveTo>
                <a:pt x="2851049" y="0"/>
              </a:moveTo>
              <a:lnTo>
                <a:pt x="2851049" y="261134"/>
              </a:lnTo>
              <a:lnTo>
                <a:pt x="0" y="261134"/>
              </a:lnTo>
              <a:lnTo>
                <a:pt x="0" y="3977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6DAFB5-B816-4056-BA86-DF2E66879A6C}">
      <dsp:nvSpPr>
        <dsp:cNvPr id="0" name=""/>
        <dsp:cNvSpPr/>
      </dsp:nvSpPr>
      <dsp:spPr>
        <a:xfrm>
          <a:off x="1532980" y="0"/>
          <a:ext cx="5091762" cy="601988"/>
        </a:xfrm>
        <a:prstGeom prst="roundRect">
          <a:avLst/>
        </a:prstGeom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+mj-lt"/>
            </a:rPr>
            <a:t>Надстройки над </a:t>
          </a:r>
          <a:r>
            <a:rPr lang="en-US" sz="2400" kern="1200" dirty="0" err="1" smtClean="0">
              <a:solidFill>
                <a:schemeClr val="tx1"/>
              </a:solidFill>
              <a:latin typeface="+mj-lt"/>
            </a:rPr>
            <a:t>WinAPI</a:t>
          </a:r>
          <a:r>
            <a:rPr lang="ru-RU" sz="2400" kern="1200" dirty="0" smtClean="0">
              <a:solidFill>
                <a:schemeClr val="tx1"/>
              </a:solidFill>
              <a:latin typeface="+mj-lt"/>
            </a:rPr>
            <a:t> </a:t>
          </a:r>
          <a:endParaRPr lang="ru-RU" sz="2400" kern="1200" dirty="0">
            <a:solidFill>
              <a:schemeClr val="tx1"/>
            </a:solidFill>
            <a:latin typeface="+mj-lt"/>
          </a:endParaRPr>
        </a:p>
      </dsp:txBody>
      <dsp:txXfrm>
        <a:off x="1532980" y="0"/>
        <a:ext cx="5091762" cy="601988"/>
      </dsp:txXfrm>
    </dsp:sp>
    <dsp:sp modelId="{73829891-A885-4DD2-8DAD-7C3E5E2AB40C}">
      <dsp:nvSpPr>
        <dsp:cNvPr id="0" name=""/>
        <dsp:cNvSpPr/>
      </dsp:nvSpPr>
      <dsp:spPr>
        <a:xfrm>
          <a:off x="3" y="999748"/>
          <a:ext cx="2455617" cy="816613"/>
        </a:xfrm>
        <a:prstGeom prst="roundRect">
          <a:avLst/>
        </a:prstGeom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  <a:latin typeface="+mj-lt"/>
            </a:rPr>
            <a:t>Microsoft</a:t>
          </a:r>
          <a:endParaRPr lang="ru-RU" sz="2000" kern="1200" dirty="0" smtClean="0">
            <a:solidFill>
              <a:schemeClr val="tx1"/>
            </a:solidFill>
            <a:latin typeface="+mj-lt"/>
          </a:endParaRPr>
        </a:p>
      </dsp:txBody>
      <dsp:txXfrm>
        <a:off x="3" y="999748"/>
        <a:ext cx="2455617" cy="816613"/>
      </dsp:txXfrm>
    </dsp:sp>
    <dsp:sp modelId="{675123BD-C6BE-4FA6-917F-4A5E6B2D7D69}">
      <dsp:nvSpPr>
        <dsp:cNvPr id="0" name=""/>
        <dsp:cNvSpPr/>
      </dsp:nvSpPr>
      <dsp:spPr>
        <a:xfrm>
          <a:off x="586582" y="2090756"/>
          <a:ext cx="1501650" cy="1064633"/>
        </a:xfrm>
        <a:prstGeom prst="roundRect">
          <a:avLst/>
        </a:prstGeom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  <a:latin typeface="+mj-lt"/>
            </a:rPr>
            <a:t>MFC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tx1"/>
              </a:solidFill>
              <a:latin typeface="+mj-lt"/>
            </a:rPr>
            <a:t>Microsoft </a:t>
          </a:r>
          <a:br>
            <a:rPr lang="en-US" sz="1600" kern="1200" dirty="0" smtClean="0">
              <a:solidFill>
                <a:schemeClr val="tx1"/>
              </a:solidFill>
              <a:latin typeface="+mj-lt"/>
            </a:rPr>
          </a:br>
          <a:r>
            <a:rPr lang="en-US" sz="1600" kern="1200" dirty="0" smtClean="0">
              <a:solidFill>
                <a:schemeClr val="tx1"/>
              </a:solidFill>
              <a:latin typeface="+mj-lt"/>
            </a:rPr>
            <a:t>Foundation</a:t>
          </a:r>
          <a:br>
            <a:rPr lang="en-US" sz="1600" kern="1200" dirty="0" smtClean="0">
              <a:solidFill>
                <a:schemeClr val="tx1"/>
              </a:solidFill>
              <a:latin typeface="+mj-lt"/>
            </a:rPr>
          </a:br>
          <a:r>
            <a:rPr lang="en-US" sz="1600" kern="1200" dirty="0" smtClean="0">
              <a:solidFill>
                <a:schemeClr val="tx1"/>
              </a:solidFill>
              <a:latin typeface="+mj-lt"/>
            </a:rPr>
            <a:t>Classes </a:t>
          </a:r>
          <a:endParaRPr lang="ru-RU" sz="1600" kern="1200" dirty="0">
            <a:solidFill>
              <a:schemeClr val="tx1"/>
            </a:solidFill>
            <a:latin typeface="+mj-lt"/>
          </a:endParaRPr>
        </a:p>
      </dsp:txBody>
      <dsp:txXfrm>
        <a:off x="586582" y="2090756"/>
        <a:ext cx="1501650" cy="1064633"/>
      </dsp:txXfrm>
    </dsp:sp>
    <dsp:sp modelId="{0B9F411C-4E98-488F-ADE7-18D9E1805F12}">
      <dsp:nvSpPr>
        <dsp:cNvPr id="0" name=""/>
        <dsp:cNvSpPr/>
      </dsp:nvSpPr>
      <dsp:spPr>
        <a:xfrm>
          <a:off x="648077" y="3314889"/>
          <a:ext cx="1483369" cy="933583"/>
        </a:xfrm>
        <a:prstGeom prst="roundRect">
          <a:avLst/>
        </a:prstGeom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solidFill>
                <a:schemeClr val="tx1"/>
              </a:solidFill>
              <a:latin typeface="+mj-lt"/>
            </a:rPr>
            <a:t>.Net</a:t>
          </a:r>
          <a:endParaRPr lang="en-US" sz="1800" kern="1200" dirty="0" smtClean="0">
            <a:solidFill>
              <a:schemeClr val="tx1"/>
            </a:solidFill>
            <a:latin typeface="+mj-lt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chemeClr val="tx1"/>
              </a:solidFill>
              <a:latin typeface="+mj-lt"/>
            </a:rPr>
            <a:t> + </a:t>
          </a:r>
          <a:r>
            <a:rPr lang="en-US" sz="1600" kern="1200" dirty="0" err="1" smtClean="0">
              <a:solidFill>
                <a:schemeClr val="tx1"/>
              </a:solidFill>
              <a:latin typeface="+mj-lt"/>
            </a:rPr>
            <a:t>WinForms</a:t>
          </a:r>
          <a:r>
            <a:rPr lang="en-US" sz="1600" kern="1200" dirty="0" smtClean="0">
              <a:solidFill>
                <a:schemeClr val="tx1"/>
              </a:solidFill>
              <a:latin typeface="+mj-lt"/>
            </a:rPr>
            <a:t/>
          </a:r>
          <a:br>
            <a:rPr lang="en-US" sz="1600" kern="1200" dirty="0" smtClean="0">
              <a:solidFill>
                <a:schemeClr val="tx1"/>
              </a:solidFill>
              <a:latin typeface="+mj-lt"/>
            </a:rPr>
          </a:br>
          <a:r>
            <a:rPr lang="en-US" sz="1600" kern="1200" dirty="0" smtClean="0">
              <a:solidFill>
                <a:schemeClr val="tx1"/>
              </a:solidFill>
              <a:latin typeface="+mj-lt"/>
            </a:rPr>
            <a:t> + WPF</a:t>
          </a:r>
          <a:endParaRPr lang="ru-RU" sz="1600" kern="1200" dirty="0">
            <a:solidFill>
              <a:schemeClr val="tx1"/>
            </a:solidFill>
            <a:latin typeface="+mj-lt"/>
          </a:endParaRPr>
        </a:p>
      </dsp:txBody>
      <dsp:txXfrm>
        <a:off x="648077" y="3314889"/>
        <a:ext cx="1483369" cy="933583"/>
      </dsp:txXfrm>
    </dsp:sp>
    <dsp:sp modelId="{C86F575C-4BAD-417F-B56C-C1997F1FB2EF}">
      <dsp:nvSpPr>
        <dsp:cNvPr id="0" name=""/>
        <dsp:cNvSpPr/>
      </dsp:nvSpPr>
      <dsp:spPr>
        <a:xfrm>
          <a:off x="2642823" y="998746"/>
          <a:ext cx="2613764" cy="857269"/>
        </a:xfrm>
        <a:prstGeom prst="roundRect">
          <a:avLst/>
        </a:prstGeom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  <a:latin typeface="+mj-lt"/>
            </a:rPr>
            <a:t>Borland</a:t>
          </a:r>
          <a:r>
            <a:rPr lang="en-US" sz="2000" kern="1200" dirty="0" smtClean="0">
              <a:solidFill>
                <a:schemeClr val="tx1"/>
              </a:solidFill>
              <a:latin typeface="+mj-lt"/>
            </a:rPr>
            <a:t> /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  <a:latin typeface="+mj-lt"/>
            </a:rPr>
            <a:t>Embarcadero</a:t>
          </a:r>
          <a:endParaRPr lang="ru-RU" sz="2000" kern="1200" dirty="0">
            <a:solidFill>
              <a:schemeClr val="tx1"/>
            </a:solidFill>
            <a:latin typeface="+mj-lt"/>
          </a:endParaRPr>
        </a:p>
      </dsp:txBody>
      <dsp:txXfrm>
        <a:off x="2642823" y="998746"/>
        <a:ext cx="2613764" cy="857269"/>
      </dsp:txXfrm>
    </dsp:sp>
    <dsp:sp modelId="{084176E2-AD50-45C5-AD81-0DABE6538741}">
      <dsp:nvSpPr>
        <dsp:cNvPr id="0" name=""/>
        <dsp:cNvSpPr/>
      </dsp:nvSpPr>
      <dsp:spPr>
        <a:xfrm>
          <a:off x="3384380" y="2032385"/>
          <a:ext cx="1483655" cy="1171675"/>
        </a:xfrm>
        <a:prstGeom prst="roundRect">
          <a:avLst/>
        </a:prstGeom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0" kern="1200" noProof="0" dirty="0" smtClean="0">
              <a:solidFill>
                <a:schemeClr val="tx1"/>
              </a:solidFill>
              <a:latin typeface="+mj-lt"/>
            </a:rPr>
            <a:t>VCL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i="0" kern="1200" noProof="0" dirty="0" smtClean="0">
              <a:solidFill>
                <a:schemeClr val="tx1"/>
              </a:solidFill>
              <a:latin typeface="+mj-lt"/>
            </a:rPr>
            <a:t>Visual</a:t>
          </a:r>
          <a:br>
            <a:rPr lang="en-US" sz="1600" b="0" i="0" kern="1200" noProof="0" dirty="0" smtClean="0">
              <a:solidFill>
                <a:schemeClr val="tx1"/>
              </a:solidFill>
              <a:latin typeface="+mj-lt"/>
            </a:rPr>
          </a:br>
          <a:r>
            <a:rPr lang="en-US" sz="1600" b="0" i="0" kern="1200" noProof="0" dirty="0" smtClean="0">
              <a:solidFill>
                <a:schemeClr val="tx1"/>
              </a:solidFill>
              <a:latin typeface="+mj-lt"/>
            </a:rPr>
            <a:t>Component</a:t>
          </a:r>
          <a:br>
            <a:rPr lang="en-US" sz="1600" b="0" i="0" kern="1200" noProof="0" dirty="0" smtClean="0">
              <a:solidFill>
                <a:schemeClr val="tx1"/>
              </a:solidFill>
              <a:latin typeface="+mj-lt"/>
            </a:rPr>
          </a:br>
          <a:r>
            <a:rPr lang="en-US" sz="1600" b="0" i="0" kern="1200" noProof="0" dirty="0" smtClean="0">
              <a:solidFill>
                <a:schemeClr val="tx1"/>
              </a:solidFill>
              <a:latin typeface="+mj-lt"/>
            </a:rPr>
            <a:t>Library</a:t>
          </a:r>
          <a:endParaRPr lang="en-US" sz="1600" b="0" i="0" kern="1200" noProof="0" dirty="0">
            <a:solidFill>
              <a:schemeClr val="tx1"/>
            </a:solidFill>
            <a:latin typeface="+mj-lt"/>
          </a:endParaRPr>
        </a:p>
      </dsp:txBody>
      <dsp:txXfrm>
        <a:off x="3384380" y="2032385"/>
        <a:ext cx="1483655" cy="1171675"/>
      </dsp:txXfrm>
    </dsp:sp>
    <dsp:sp modelId="{53BB153F-D6C0-4A10-9B09-A3B70E36C9D7}">
      <dsp:nvSpPr>
        <dsp:cNvPr id="0" name=""/>
        <dsp:cNvSpPr/>
      </dsp:nvSpPr>
      <dsp:spPr>
        <a:xfrm>
          <a:off x="5544618" y="996957"/>
          <a:ext cx="2507639" cy="891412"/>
        </a:xfrm>
        <a:prstGeom prst="roundRect">
          <a:avLst/>
        </a:prstGeom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+mj-lt"/>
            </a:rPr>
            <a:t>Сторонние</a:t>
          </a:r>
        </a:p>
      </dsp:txBody>
      <dsp:txXfrm>
        <a:off x="5544618" y="996957"/>
        <a:ext cx="2507639" cy="891412"/>
      </dsp:txXfrm>
    </dsp:sp>
    <dsp:sp modelId="{6B9CC2A7-88F8-4EDC-8BEF-FEEECB5011FE}">
      <dsp:nvSpPr>
        <dsp:cNvPr id="0" name=""/>
        <dsp:cNvSpPr/>
      </dsp:nvSpPr>
      <dsp:spPr>
        <a:xfrm>
          <a:off x="6272123" y="2032385"/>
          <a:ext cx="1144695" cy="362446"/>
        </a:xfrm>
        <a:prstGeom prst="roundRect">
          <a:avLst/>
        </a:prstGeom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chemeClr val="tx1"/>
              </a:solidFill>
              <a:latin typeface="+mj-lt"/>
            </a:rPr>
            <a:t>Qt</a:t>
          </a:r>
          <a:endParaRPr lang="ru-RU" sz="1600" kern="1200" dirty="0">
            <a:solidFill>
              <a:schemeClr val="tx1"/>
            </a:solidFill>
            <a:latin typeface="+mj-lt"/>
          </a:endParaRPr>
        </a:p>
      </dsp:txBody>
      <dsp:txXfrm>
        <a:off x="6272123" y="2032385"/>
        <a:ext cx="1144695" cy="362446"/>
      </dsp:txXfrm>
    </dsp:sp>
    <dsp:sp modelId="{725C7333-21DB-49AF-89B9-F44E006A8293}">
      <dsp:nvSpPr>
        <dsp:cNvPr id="0" name=""/>
        <dsp:cNvSpPr/>
      </dsp:nvSpPr>
      <dsp:spPr>
        <a:xfrm>
          <a:off x="6264693" y="2660951"/>
          <a:ext cx="1211589" cy="396530"/>
        </a:xfrm>
        <a:prstGeom prst="roundRect">
          <a:avLst/>
        </a:prstGeom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chemeClr val="tx1"/>
              </a:solidFill>
              <a:latin typeface="+mj-lt"/>
            </a:rPr>
            <a:t>Tk</a:t>
          </a:r>
          <a:endParaRPr lang="ru-RU" sz="1600" i="0" kern="1200" dirty="0">
            <a:solidFill>
              <a:schemeClr val="tx1"/>
            </a:solidFill>
            <a:latin typeface="+mj-lt"/>
          </a:endParaRPr>
        </a:p>
      </dsp:txBody>
      <dsp:txXfrm>
        <a:off x="6264693" y="2660951"/>
        <a:ext cx="1211589" cy="3965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Программирование на </a:t>
            </a:r>
            <a:r>
              <a:rPr lang="en-US" sz="3600" dirty="0" err="1" smtClean="0"/>
              <a:t>WinAPI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Пример рисования</a:t>
            </a:r>
            <a:br>
              <a:rPr lang="ru-RU" dirty="0" smtClean="0"/>
            </a:br>
            <a:r>
              <a:rPr lang="ru-RU" sz="2800" dirty="0" smtClean="0"/>
              <a:t>(квадрат 100х100 с позиции клика)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</a:t>
            </a:r>
            <a:r>
              <a:rPr lang="ru-RU" dirty="0" smtClean="0"/>
              <a:t>.3.4 </a:t>
            </a:r>
            <a:r>
              <a:rPr lang="ru-RU" dirty="0" smtClean="0"/>
              <a:t>пример программы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152737"/>
            <a:ext cx="8352928" cy="5184576"/>
          </a:xfrm>
        </p:spPr>
        <p:txBody>
          <a:bodyPr>
            <a:noAutofit/>
          </a:bodyPr>
          <a:lstStyle/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LRESULT CALLBACK </a:t>
            </a:r>
            <a:r>
              <a:rPr lang="en-US" sz="1600" dirty="0" err="1" smtClean="0">
                <a:latin typeface="+mj-lt"/>
              </a:rPr>
              <a:t>WindowProc</a:t>
            </a:r>
            <a:r>
              <a:rPr lang="en-US" sz="1600" dirty="0" smtClean="0">
                <a:latin typeface="+mj-lt"/>
              </a:rPr>
              <a:t> (HWND </a:t>
            </a:r>
            <a:r>
              <a:rPr lang="en-US" sz="1600" dirty="0" err="1" smtClean="0">
                <a:latin typeface="+mj-lt"/>
              </a:rPr>
              <a:t>hWnd</a:t>
            </a:r>
            <a:r>
              <a:rPr lang="en-US" sz="1600" dirty="0" smtClean="0">
                <a:latin typeface="+mj-lt"/>
              </a:rPr>
              <a:t>, UINT message,</a:t>
            </a:r>
            <a:r>
              <a:rPr lang="ru-RU" sz="1600" dirty="0" smtClean="0">
                <a:latin typeface="+mj-lt"/>
              </a:rPr>
              <a:t/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			           </a:t>
            </a:r>
            <a:r>
              <a:rPr lang="en-US" sz="1600" dirty="0" smtClean="0">
                <a:latin typeface="+mj-lt"/>
              </a:rPr>
              <a:t>WPARAM </a:t>
            </a:r>
            <a:r>
              <a:rPr lang="en-US" sz="1600" dirty="0" err="1" smtClean="0">
                <a:latin typeface="+mj-lt"/>
              </a:rPr>
              <a:t>wParam</a:t>
            </a:r>
            <a:r>
              <a:rPr lang="en-US" sz="1600" dirty="0" smtClean="0">
                <a:latin typeface="+mj-lt"/>
              </a:rPr>
              <a:t>, LPARAM </a:t>
            </a:r>
            <a:r>
              <a:rPr lang="en-US" sz="1600" dirty="0" err="1" smtClean="0">
                <a:latin typeface="+mj-lt"/>
              </a:rPr>
              <a:t>lParam</a:t>
            </a:r>
            <a:r>
              <a:rPr lang="en-US" sz="1600" dirty="0" smtClean="0">
                <a:latin typeface="+mj-lt"/>
              </a:rPr>
              <a:t>)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{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  switch (message)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   {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</a:rPr>
              <a:t>	</a:t>
            </a:r>
            <a:r>
              <a:rPr lang="en-US" sz="1600" dirty="0" smtClean="0">
                <a:latin typeface="+mj-lt"/>
              </a:rPr>
              <a:t>case WM_LBUTTONDOWN: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		</a:t>
            </a:r>
            <a:r>
              <a:rPr lang="en-US" sz="1600" dirty="0" err="1" smtClean="0">
                <a:latin typeface="+mj-lt"/>
              </a:rPr>
              <a:t>int</a:t>
            </a:r>
            <a:r>
              <a:rPr lang="en-US" sz="1600" dirty="0" smtClean="0">
                <a:latin typeface="+mj-lt"/>
              </a:rPr>
              <a:t> x = LOWORD ( </a:t>
            </a:r>
            <a:r>
              <a:rPr lang="en-US" sz="1600" dirty="0" err="1" smtClean="0">
                <a:latin typeface="+mj-lt"/>
              </a:rPr>
              <a:t>lParam</a:t>
            </a:r>
            <a:r>
              <a:rPr lang="en-US" sz="1600" dirty="0" smtClean="0">
                <a:latin typeface="+mj-lt"/>
              </a:rPr>
              <a:t> );</a:t>
            </a:r>
            <a:r>
              <a:rPr lang="en-US" sz="1600" dirty="0" smtClean="0"/>
              <a:t> // </a:t>
            </a:r>
            <a:r>
              <a:rPr lang="ru-RU" sz="1600" dirty="0" smtClean="0"/>
              <a:t>получение </a:t>
            </a:r>
            <a:r>
              <a:rPr lang="en-US" sz="1600" dirty="0" smtClean="0"/>
              <a:t>x-</a:t>
            </a:r>
            <a:r>
              <a:rPr lang="ru-RU" sz="1600" dirty="0" smtClean="0"/>
              <a:t>координаты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		</a:t>
            </a:r>
            <a:r>
              <a:rPr lang="en-US" sz="1600" dirty="0" err="1" smtClean="0">
                <a:latin typeface="+mj-lt"/>
              </a:rPr>
              <a:t>int</a:t>
            </a:r>
            <a:r>
              <a:rPr lang="en-US" sz="1600" dirty="0" smtClean="0">
                <a:latin typeface="+mj-lt"/>
              </a:rPr>
              <a:t> y = HIWORD ( </a:t>
            </a:r>
            <a:r>
              <a:rPr lang="en-US" sz="1600" dirty="0" err="1" smtClean="0">
                <a:latin typeface="+mj-lt"/>
              </a:rPr>
              <a:t>lParam</a:t>
            </a:r>
            <a:r>
              <a:rPr lang="en-US" sz="1600" dirty="0" smtClean="0">
                <a:latin typeface="+mj-lt"/>
              </a:rPr>
              <a:t> ); </a:t>
            </a:r>
            <a:r>
              <a:rPr lang="en-US" sz="1600" dirty="0" smtClean="0"/>
              <a:t> // </a:t>
            </a:r>
            <a:r>
              <a:rPr lang="ru-RU" sz="1600" dirty="0" smtClean="0"/>
              <a:t>получение </a:t>
            </a:r>
            <a:r>
              <a:rPr lang="en-US" sz="1600" dirty="0" smtClean="0"/>
              <a:t>y-</a:t>
            </a:r>
            <a:r>
              <a:rPr lang="ru-RU" sz="1600" dirty="0" smtClean="0"/>
              <a:t>координаты</a:t>
            </a:r>
            <a:endParaRPr lang="ru-RU" sz="1600" dirty="0" smtClean="0">
              <a:latin typeface="+mj-lt"/>
            </a:endParaRPr>
          </a:p>
          <a:p>
            <a:pPr marL="354013" indent="-354013" eaLnBrk="0" hangingPunct="0">
              <a:buNone/>
            </a:pPr>
            <a:r>
              <a:rPr lang="ru-RU" sz="1600" dirty="0" smtClean="0">
                <a:latin typeface="+mj-lt"/>
              </a:rPr>
              <a:t>	</a:t>
            </a:r>
            <a:r>
              <a:rPr lang="en-US" sz="1600" dirty="0" smtClean="0">
                <a:latin typeface="+mj-lt"/>
              </a:rPr>
              <a:t>case WM_PAINT: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</a:rPr>
              <a:t>		</a:t>
            </a:r>
            <a:r>
              <a:rPr lang="en-US" sz="1600" dirty="0" smtClean="0">
                <a:latin typeface="+mj-lt"/>
              </a:rPr>
              <a:t>Rectangle (</a:t>
            </a:r>
            <a:r>
              <a:rPr lang="en-US" sz="1600" dirty="0" err="1" smtClean="0">
                <a:latin typeface="+mj-lt"/>
              </a:rPr>
              <a:t>hDc</a:t>
            </a:r>
            <a:r>
              <a:rPr lang="en-US" sz="1600" dirty="0" smtClean="0">
                <a:latin typeface="+mj-lt"/>
              </a:rPr>
              <a:t>, x, y, x+100, y+100);</a:t>
            </a:r>
            <a:r>
              <a:rPr lang="ru-RU" sz="1600" dirty="0" smtClean="0">
                <a:latin typeface="+mj-lt"/>
              </a:rPr>
              <a:t> </a:t>
            </a:r>
            <a:r>
              <a:rPr lang="ru-RU" sz="1600" dirty="0" smtClean="0"/>
              <a:t>// прямоугольник с кистью по умолчанию</a:t>
            </a:r>
            <a:endParaRPr lang="en-US" sz="1600" dirty="0" smtClean="0"/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</a:rPr>
              <a:t>		</a:t>
            </a:r>
            <a:r>
              <a:rPr lang="en-US" sz="1600" dirty="0" smtClean="0">
                <a:latin typeface="+mj-lt"/>
              </a:rPr>
              <a:t>break;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	case WM_KEYDOWN: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</a:rPr>
              <a:t>		</a:t>
            </a:r>
            <a:r>
              <a:rPr lang="en-US" sz="1600" dirty="0" smtClean="0">
                <a:latin typeface="+mj-lt"/>
              </a:rPr>
              <a:t>if (</a:t>
            </a:r>
            <a:r>
              <a:rPr lang="en-US" sz="1600" dirty="0" err="1" smtClean="0">
                <a:latin typeface="+mj-lt"/>
              </a:rPr>
              <a:t>wParam</a:t>
            </a:r>
            <a:r>
              <a:rPr lang="en-US" sz="1600" dirty="0" smtClean="0">
                <a:latin typeface="+mj-lt"/>
              </a:rPr>
              <a:t> != VK_ESCAPE)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</a:rPr>
              <a:t>		</a:t>
            </a:r>
            <a:r>
              <a:rPr lang="en-US" sz="1600" dirty="0" smtClean="0">
                <a:latin typeface="+mj-lt"/>
              </a:rPr>
              <a:t>break;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	case WM_DESTROY: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	</a:t>
            </a:r>
            <a:r>
              <a:rPr lang="ru-RU" sz="1600" dirty="0" smtClean="0">
                <a:latin typeface="+mj-lt"/>
              </a:rPr>
              <a:t>	</a:t>
            </a:r>
            <a:r>
              <a:rPr lang="en-US" sz="1600" dirty="0" err="1" smtClean="0">
                <a:latin typeface="+mj-lt"/>
              </a:rPr>
              <a:t>PostQuitMessage</a:t>
            </a:r>
            <a:r>
              <a:rPr lang="en-US" sz="1600" dirty="0" smtClean="0">
                <a:latin typeface="+mj-lt"/>
              </a:rPr>
              <a:t> (0);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/>
              <a:t>// </a:t>
            </a:r>
            <a:r>
              <a:rPr lang="ru-RU" sz="1600" dirty="0" smtClean="0"/>
              <a:t>сообщение о нормальном завершении программы</a:t>
            </a:r>
            <a:endParaRPr lang="en-US" sz="16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	}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</a:rPr>
              <a:t> 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return </a:t>
            </a:r>
            <a:r>
              <a:rPr lang="en-US" sz="1600" dirty="0" err="1" smtClean="0">
                <a:latin typeface="+mj-lt"/>
              </a:rPr>
              <a:t>DefWindowProc</a:t>
            </a:r>
            <a:r>
              <a:rPr lang="en-US" sz="1600" dirty="0" smtClean="0">
                <a:latin typeface="+mj-lt"/>
              </a:rPr>
              <a:t> (</a:t>
            </a:r>
            <a:r>
              <a:rPr lang="en-US" sz="1600" dirty="0" err="1" smtClean="0">
                <a:latin typeface="+mj-lt"/>
              </a:rPr>
              <a:t>hWnd</a:t>
            </a:r>
            <a:r>
              <a:rPr lang="en-US" sz="1600" dirty="0" smtClean="0">
                <a:latin typeface="+mj-lt"/>
              </a:rPr>
              <a:t>, message, </a:t>
            </a:r>
            <a:r>
              <a:rPr lang="en-US" sz="1600" dirty="0" err="1" smtClean="0">
                <a:latin typeface="+mj-lt"/>
              </a:rPr>
              <a:t>wParam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err="1" smtClean="0">
                <a:latin typeface="+mj-lt"/>
              </a:rPr>
              <a:t>lParam</a:t>
            </a:r>
            <a:r>
              <a:rPr lang="en-US" sz="1600" dirty="0" smtClean="0">
                <a:latin typeface="+mj-lt"/>
              </a:rPr>
              <a:t>);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}</a:t>
            </a:r>
            <a:endParaRPr lang="ru-RU" sz="16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9.</a:t>
            </a:r>
            <a:r>
              <a:rPr lang="en-US" dirty="0" smtClean="0"/>
              <a:t>3</a:t>
            </a:r>
            <a:r>
              <a:rPr lang="ru-RU" dirty="0" smtClean="0"/>
              <a:t>.1 Определение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219200"/>
            <a:ext cx="8352928" cy="5018112"/>
          </a:xfrm>
        </p:spPr>
        <p:txBody>
          <a:bodyPr>
            <a:noAutofit/>
          </a:bodyPr>
          <a:lstStyle/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2000" b="1" dirty="0" smtClean="0">
                <a:latin typeface="+mj-lt"/>
              </a:rPr>
              <a:t>API</a:t>
            </a:r>
            <a:r>
              <a:rPr lang="en-US" sz="2000" dirty="0" smtClean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(</a:t>
            </a:r>
            <a:r>
              <a:rPr lang="en-US" sz="2000" b="1" dirty="0" smtClean="0">
                <a:latin typeface="+mj-lt"/>
              </a:rPr>
              <a:t>A</a:t>
            </a:r>
            <a:r>
              <a:rPr lang="en-US" sz="2000" dirty="0" smtClean="0">
                <a:latin typeface="+mj-lt"/>
              </a:rPr>
              <a:t>pplication </a:t>
            </a:r>
            <a:r>
              <a:rPr lang="en-US" sz="2000" b="1" dirty="0" smtClean="0">
                <a:latin typeface="+mj-lt"/>
              </a:rPr>
              <a:t>P</a:t>
            </a:r>
            <a:r>
              <a:rPr lang="en-US" sz="2000" dirty="0" smtClean="0">
                <a:latin typeface="+mj-lt"/>
              </a:rPr>
              <a:t>rogramming </a:t>
            </a:r>
            <a:r>
              <a:rPr lang="en-US" sz="2000" b="1" dirty="0" smtClean="0">
                <a:latin typeface="+mj-lt"/>
              </a:rPr>
              <a:t>I</a:t>
            </a:r>
            <a:r>
              <a:rPr lang="en-US" sz="2000" dirty="0" smtClean="0">
                <a:latin typeface="+mj-lt"/>
              </a:rPr>
              <a:t>nterfaces</a:t>
            </a:r>
            <a:r>
              <a:rPr lang="ru-RU" sz="2000" dirty="0" smtClean="0">
                <a:latin typeface="+mj-lt"/>
              </a:rPr>
              <a:t>):</a:t>
            </a:r>
          </a:p>
          <a:p>
            <a:pPr marL="628333" lvl="1" indent="-354013" eaLnBrk="0" hangingPunct="0">
              <a:spcBef>
                <a:spcPts val="600"/>
              </a:spcBef>
              <a:buFont typeface="Courier New" pitchFamily="49" charset="0"/>
              <a:buChar char="o"/>
            </a:pPr>
            <a:r>
              <a:rPr lang="ru-RU" sz="2000" dirty="0" smtClean="0">
                <a:latin typeface="+mj-lt"/>
              </a:rPr>
              <a:t>интерфейс программирования приложений</a:t>
            </a:r>
            <a:br>
              <a:rPr lang="ru-RU" sz="2000" dirty="0" smtClean="0">
                <a:latin typeface="+mj-lt"/>
              </a:rPr>
            </a:br>
            <a:r>
              <a:rPr lang="ru-RU" sz="2000" dirty="0" smtClean="0">
                <a:latin typeface="+mj-lt"/>
              </a:rPr>
              <a:t>(интерфейс прикладного программирования)</a:t>
            </a:r>
          </a:p>
          <a:p>
            <a:pPr marL="625475" lvl="1" indent="-352425" eaLnBrk="0" hangingPunct="0">
              <a:spcBef>
                <a:spcPts val="600"/>
              </a:spcBef>
              <a:buFont typeface="Courier New" pitchFamily="49" charset="0"/>
              <a:buChar char="o"/>
              <a:tabLst>
                <a:tab pos="625475" algn="l"/>
              </a:tabLst>
            </a:pPr>
            <a:r>
              <a:rPr lang="ru-RU" sz="2000" dirty="0" smtClean="0">
                <a:latin typeface="+mj-lt"/>
              </a:rPr>
              <a:t>набор готовых классов, функций, структур и констант, предоставляемых для использования приложению</a:t>
            </a:r>
            <a:endParaRPr lang="en-US" sz="20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20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2000" b="1" dirty="0" smtClean="0">
                <a:latin typeface="+mj-lt"/>
              </a:rPr>
              <a:t>Windows API</a:t>
            </a:r>
            <a:r>
              <a:rPr lang="en-US" sz="2000" dirty="0" smtClean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– общее наименование целого набора базовых функций интерфейсов для программирования приложений операционных систем семейств </a:t>
            </a:r>
            <a:r>
              <a:rPr lang="en-US" sz="2000" dirty="0" smtClean="0">
                <a:latin typeface="+mj-lt"/>
              </a:rPr>
              <a:t>Windows</a:t>
            </a:r>
            <a:endParaRPr lang="ru-RU" sz="20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20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2000" dirty="0" smtClean="0">
                <a:latin typeface="+mj-lt"/>
              </a:rPr>
              <a:t>Надстройки над </a:t>
            </a:r>
            <a:r>
              <a:rPr lang="en-US" sz="2000" dirty="0" err="1" smtClean="0">
                <a:latin typeface="+mj-lt"/>
              </a:rPr>
              <a:t>WinAPI</a:t>
            </a:r>
            <a:r>
              <a:rPr lang="ru-RU" sz="2000" dirty="0" smtClean="0">
                <a:latin typeface="+mj-lt"/>
              </a:rPr>
              <a:t> :</a:t>
            </a:r>
          </a:p>
          <a:p>
            <a:pPr marL="354013" indent="-354013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dirty="0" smtClean="0">
                <a:latin typeface="+mj-lt"/>
              </a:rPr>
              <a:t>Active Template Library (ATL)</a:t>
            </a:r>
            <a:endParaRPr lang="ru-RU" sz="20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dirty="0" smtClean="0">
                <a:latin typeface="+mj-lt"/>
              </a:rPr>
              <a:t>Windows Template Library (WTL)</a:t>
            </a:r>
          </a:p>
          <a:p>
            <a:pPr marL="354013" indent="-354013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dirty="0" smtClean="0">
                <a:latin typeface="+mj-lt"/>
              </a:rPr>
              <a:t>Microsoft Foundation Classes (MFC)</a:t>
            </a:r>
          </a:p>
          <a:p>
            <a:pPr marL="354013" indent="-354013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2000" dirty="0" err="1" smtClean="0">
                <a:latin typeface="+mj-lt"/>
              </a:rPr>
              <a:t>.Net</a:t>
            </a:r>
            <a:r>
              <a:rPr lang="en-US" sz="2000" dirty="0" smtClean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с подсистемами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WinForms</a:t>
            </a:r>
            <a:r>
              <a:rPr lang="en-US" sz="2000" dirty="0" smtClean="0">
                <a:latin typeface="+mj-lt"/>
              </a:rPr>
              <a:t> </a:t>
            </a:r>
            <a:r>
              <a:rPr lang="ru-RU" sz="2000" dirty="0" smtClean="0">
                <a:latin typeface="+mj-lt"/>
              </a:rPr>
              <a:t>и</a:t>
            </a:r>
            <a:r>
              <a:rPr lang="en-US" sz="2000" dirty="0" smtClean="0">
                <a:latin typeface="+mj-lt"/>
              </a:rPr>
              <a:t> WPF</a:t>
            </a:r>
            <a:endParaRPr lang="ru-RU" sz="20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Надстройки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</a:t>
            </a:r>
            <a:r>
              <a:rPr lang="ru-RU" dirty="0" smtClean="0"/>
              <a:t>.3.2 </a:t>
            </a:r>
            <a:r>
              <a:rPr lang="ru-RU" dirty="0" smtClean="0">
                <a:solidFill>
                  <a:schemeClr val="tx1"/>
                </a:solidFill>
              </a:rPr>
              <a:t>Надстройки над </a:t>
            </a:r>
            <a:r>
              <a:rPr lang="en-US" dirty="0" err="1" smtClean="0">
                <a:solidFill>
                  <a:schemeClr val="tx1"/>
                </a:solidFill>
              </a:rPr>
              <a:t>WinAPI</a:t>
            </a: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467544" y="1556792"/>
          <a:ext cx="8136904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Объекты «кисть»,«перо» «дескриптор»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</a:t>
            </a:r>
            <a:r>
              <a:rPr lang="ru-RU" dirty="0" smtClean="0"/>
              <a:t>.3.3 </a:t>
            </a:r>
            <a:r>
              <a:rPr lang="ru-RU" dirty="0" smtClean="0"/>
              <a:t>Функции рисования  </a:t>
            </a:r>
            <a:r>
              <a:rPr lang="en-US" dirty="0" smtClean="0"/>
              <a:t>[1/2]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219200"/>
            <a:ext cx="8208912" cy="5018112"/>
          </a:xfrm>
        </p:spPr>
        <p:txBody>
          <a:bodyPr>
            <a:noAutofit/>
          </a:bodyPr>
          <a:lstStyle/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800" b="1" dirty="0" smtClean="0">
                <a:latin typeface="+mj-lt"/>
              </a:rPr>
              <a:t>Дескриптор – контекст (описатель) устройства (объекта, окна)</a:t>
            </a:r>
            <a:endParaRPr lang="en-US" sz="1800" b="1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800" dirty="0" smtClean="0">
                <a:latin typeface="+mj-lt"/>
              </a:rPr>
              <a:t>dc = </a:t>
            </a:r>
            <a:r>
              <a:rPr lang="en-US" sz="1800" dirty="0" err="1" smtClean="0">
                <a:latin typeface="+mj-lt"/>
              </a:rPr>
              <a:t>GetDC</a:t>
            </a:r>
            <a:r>
              <a:rPr lang="en-US" sz="1800" dirty="0" smtClean="0">
                <a:latin typeface="+mj-lt"/>
              </a:rPr>
              <a:t> ()</a:t>
            </a:r>
            <a:endParaRPr lang="ru-RU" sz="18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800" dirty="0" err="1" smtClean="0">
                <a:latin typeface="+mj-lt"/>
              </a:rPr>
              <a:t>hdc</a:t>
            </a:r>
            <a:r>
              <a:rPr lang="en-US" sz="1800" dirty="0" smtClean="0">
                <a:latin typeface="+mj-lt"/>
              </a:rPr>
              <a:t> = </a:t>
            </a:r>
            <a:r>
              <a:rPr lang="en-US" sz="1800" dirty="0" err="1" smtClean="0">
                <a:latin typeface="+mj-lt"/>
              </a:rPr>
              <a:t>BeginPaint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()</a:t>
            </a:r>
            <a:r>
              <a:rPr lang="ru-RU" sz="1800" dirty="0" smtClean="0">
                <a:latin typeface="+mj-lt"/>
              </a:rPr>
              <a:t> // </a:t>
            </a:r>
            <a:r>
              <a:rPr lang="ru-RU" sz="1800" dirty="0" err="1" smtClean="0">
                <a:latin typeface="+mj-lt"/>
              </a:rPr>
              <a:t>хэндл</a:t>
            </a:r>
            <a:r>
              <a:rPr lang="ru-RU" sz="1800" dirty="0" smtClean="0">
                <a:latin typeface="+mj-lt"/>
              </a:rPr>
              <a:t>(«указатель») на </a:t>
            </a:r>
            <a:r>
              <a:rPr lang="en-US" sz="1800" dirty="0" smtClean="0">
                <a:latin typeface="+mj-lt"/>
              </a:rPr>
              <a:t>dc</a:t>
            </a:r>
            <a:endParaRPr lang="ru-RU" sz="18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1800" b="1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800" b="1" dirty="0" smtClean="0">
                <a:latin typeface="+mj-lt"/>
              </a:rPr>
              <a:t>Кисть используется для рисования объектов с заливкой</a:t>
            </a:r>
            <a:endParaRPr lang="en-US" sz="1800" b="1" dirty="0" smtClean="0">
              <a:latin typeface="+mj-lt"/>
            </a:endParaRPr>
          </a:p>
          <a:p>
            <a:pPr marL="354013" indent="-354013" eaLnBrk="0" hangingPunct="0">
              <a:buNone/>
            </a:pPr>
            <a:r>
              <a:rPr lang="en-US" sz="1800" dirty="0" smtClean="0">
                <a:latin typeface="+mj-lt"/>
              </a:rPr>
              <a:t>HBRUSH </a:t>
            </a:r>
            <a:r>
              <a:rPr lang="en-US" sz="1800" dirty="0" err="1" smtClean="0">
                <a:latin typeface="+mj-lt"/>
              </a:rPr>
              <a:t>hBrush</a:t>
            </a:r>
            <a:r>
              <a:rPr lang="en-US" sz="1800" dirty="0" smtClean="0">
                <a:latin typeface="+mj-lt"/>
              </a:rPr>
              <a:t>  </a:t>
            </a:r>
            <a:r>
              <a:rPr lang="en-US" sz="1800" dirty="0" smtClean="0"/>
              <a:t>//</a:t>
            </a:r>
            <a:r>
              <a:rPr lang="ru-RU" sz="1800" dirty="0" smtClean="0"/>
              <a:t> создание </a:t>
            </a:r>
            <a:r>
              <a:rPr lang="ru-RU" sz="1800" dirty="0" err="1" smtClean="0"/>
              <a:t>объекта-кисть</a:t>
            </a:r>
            <a:endParaRPr lang="en-US" sz="1800" dirty="0" smtClean="0"/>
          </a:p>
          <a:p>
            <a:pPr marL="354013" indent="-354013" eaLnBrk="0" hangingPunct="0">
              <a:buNone/>
            </a:pPr>
            <a:r>
              <a:rPr lang="en-US" sz="1800" dirty="0" err="1" smtClean="0">
                <a:latin typeface="+mj-lt"/>
              </a:rPr>
              <a:t>CreateSolidBrush</a:t>
            </a:r>
            <a:r>
              <a:rPr lang="en-US" sz="1800" dirty="0" smtClean="0">
                <a:latin typeface="+mj-lt"/>
              </a:rPr>
              <a:t> ( RGB(255,0,0) )</a:t>
            </a:r>
            <a:r>
              <a:rPr lang="en-US" sz="1800" dirty="0" smtClean="0"/>
              <a:t> //</a:t>
            </a:r>
            <a:r>
              <a:rPr lang="ru-RU" sz="1800" dirty="0" smtClean="0"/>
              <a:t> сплошная заливка красным цветом</a:t>
            </a:r>
          </a:p>
          <a:p>
            <a:pPr marL="354013" indent="-354013" eaLnBrk="0" hangingPunct="0">
              <a:buNone/>
            </a:pPr>
            <a:r>
              <a:rPr lang="en-US" sz="1800" dirty="0" err="1" smtClean="0">
                <a:latin typeface="+mj-lt"/>
              </a:rPr>
              <a:t>CreateHatchBrush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(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HS_CROSS, RGB(255,0,0))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smtClean="0"/>
              <a:t> // закрашивание в клеточку</a:t>
            </a:r>
          </a:p>
          <a:p>
            <a:pPr marL="354013" indent="-354013" eaLnBrk="0" hangingPunct="0">
              <a:buNone/>
            </a:pPr>
            <a:r>
              <a:rPr lang="en-US" sz="1800" dirty="0" err="1" smtClean="0">
                <a:latin typeface="+mj-lt"/>
              </a:rPr>
              <a:t>SelectObject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(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hdc</a:t>
            </a:r>
            <a:r>
              <a:rPr lang="en-US" sz="1800" dirty="0" smtClean="0">
                <a:latin typeface="+mj-lt"/>
              </a:rPr>
              <a:t>, </a:t>
            </a:r>
            <a:r>
              <a:rPr lang="en-US" sz="1800" dirty="0" err="1" smtClean="0">
                <a:latin typeface="+mj-lt"/>
              </a:rPr>
              <a:t>hBrush</a:t>
            </a:r>
            <a:r>
              <a:rPr lang="en-US" sz="1800" dirty="0" smtClean="0">
                <a:latin typeface="+mj-lt"/>
              </a:rPr>
              <a:t>) 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/>
              <a:t>//</a:t>
            </a:r>
            <a:r>
              <a:rPr lang="ru-RU" sz="1800" dirty="0" smtClean="0"/>
              <a:t> выбор активной кисти</a:t>
            </a:r>
          </a:p>
          <a:p>
            <a:pPr marL="354013" indent="-354013" eaLnBrk="0" hangingPunct="0">
              <a:buNone/>
            </a:pPr>
            <a:endParaRPr lang="ru-RU" sz="1800" dirty="0" smtClean="0"/>
          </a:p>
          <a:p>
            <a:pPr marL="354013" indent="-354013" eaLnBrk="0" hangingPunct="0">
              <a:buNone/>
            </a:pPr>
            <a:r>
              <a:rPr lang="ru-RU" sz="1800" b="1" dirty="0" smtClean="0">
                <a:latin typeface="+mj-lt"/>
              </a:rPr>
              <a:t>Перо используется для рисования линий</a:t>
            </a:r>
          </a:p>
          <a:p>
            <a:pPr marL="354013" indent="-354013" eaLnBrk="0" hangingPunct="0">
              <a:buNone/>
            </a:pPr>
            <a:r>
              <a:rPr lang="en-US" sz="1800" dirty="0" smtClean="0">
                <a:latin typeface="+mj-lt"/>
              </a:rPr>
              <a:t>HPEN </a:t>
            </a:r>
            <a:r>
              <a:rPr lang="en-US" sz="1800" dirty="0" err="1" smtClean="0">
                <a:latin typeface="+mj-lt"/>
              </a:rPr>
              <a:t>hPen</a:t>
            </a:r>
            <a:r>
              <a:rPr lang="en-US" sz="1800" dirty="0" smtClean="0">
                <a:latin typeface="+mj-lt"/>
              </a:rPr>
              <a:t> </a:t>
            </a:r>
            <a:r>
              <a:rPr lang="ru-RU" sz="1800" dirty="0" smtClean="0">
                <a:latin typeface="+mj-lt"/>
              </a:rPr>
              <a:t> // </a:t>
            </a:r>
            <a:r>
              <a:rPr lang="ru-RU" sz="1800" dirty="0" smtClean="0"/>
              <a:t>создание </a:t>
            </a:r>
            <a:r>
              <a:rPr lang="ru-RU" sz="1800" dirty="0" err="1" smtClean="0"/>
              <a:t>объекта-перо</a:t>
            </a:r>
            <a:endParaRPr lang="ru-RU" sz="1800" dirty="0" smtClean="0">
              <a:latin typeface="+mj-lt"/>
            </a:endParaRPr>
          </a:p>
          <a:p>
            <a:pPr marL="354013" indent="-354013" eaLnBrk="0" hangingPunct="0">
              <a:buNone/>
            </a:pPr>
            <a:r>
              <a:rPr lang="en-US" sz="1800" dirty="0" err="1" smtClean="0">
                <a:latin typeface="+mj-lt"/>
              </a:rPr>
              <a:t>CreatePen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(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/>
              <a:t>PS_SOLD</a:t>
            </a:r>
            <a:r>
              <a:rPr lang="en-US" sz="1800" dirty="0" smtClean="0">
                <a:latin typeface="+mj-lt"/>
              </a:rPr>
              <a:t>, width, RGB(</a:t>
            </a:r>
            <a:r>
              <a:rPr lang="en-US" sz="1800" dirty="0" err="1" smtClean="0">
                <a:latin typeface="+mj-lt"/>
              </a:rPr>
              <a:t>r,g,b</a:t>
            </a:r>
            <a:r>
              <a:rPr lang="en-US" sz="1800" dirty="0" smtClean="0">
                <a:latin typeface="+mj-lt"/>
              </a:rPr>
              <a:t>))</a:t>
            </a:r>
            <a:r>
              <a:rPr lang="ru-RU" sz="1800" dirty="0" smtClean="0">
                <a:latin typeface="+mj-lt"/>
              </a:rPr>
              <a:t>  </a:t>
            </a:r>
            <a:r>
              <a:rPr lang="en-US" sz="1800" dirty="0" smtClean="0"/>
              <a:t>//</a:t>
            </a:r>
            <a:r>
              <a:rPr lang="ru-RU" sz="1800" dirty="0" smtClean="0"/>
              <a:t> непрерывная красная линия</a:t>
            </a:r>
          </a:p>
          <a:p>
            <a:pPr marL="354013" indent="-354013" eaLnBrk="0" hangingPunct="0">
              <a:buNone/>
            </a:pPr>
            <a:r>
              <a:rPr lang="en-US" sz="1800" dirty="0" err="1" smtClean="0">
                <a:latin typeface="+mj-lt"/>
              </a:rPr>
              <a:t>CreatePen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(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/>
              <a:t>PS_DASH </a:t>
            </a:r>
            <a:r>
              <a:rPr lang="en-US" sz="1800" dirty="0" smtClean="0">
                <a:latin typeface="+mj-lt"/>
              </a:rPr>
              <a:t>, width, RGB(</a:t>
            </a:r>
            <a:r>
              <a:rPr lang="en-US" sz="1800" dirty="0" err="1" smtClean="0">
                <a:latin typeface="+mj-lt"/>
              </a:rPr>
              <a:t>r,g,b</a:t>
            </a:r>
            <a:r>
              <a:rPr lang="en-US" sz="1800" dirty="0" smtClean="0">
                <a:latin typeface="+mj-lt"/>
              </a:rPr>
              <a:t>))</a:t>
            </a:r>
            <a:r>
              <a:rPr lang="ru-RU" sz="1800" dirty="0" smtClean="0"/>
              <a:t>  </a:t>
            </a:r>
            <a:r>
              <a:rPr lang="en-US" sz="1800" dirty="0" smtClean="0"/>
              <a:t>//</a:t>
            </a:r>
            <a:r>
              <a:rPr lang="ru-RU" sz="1800" dirty="0" smtClean="0"/>
              <a:t> пунктирная красная линия</a:t>
            </a:r>
          </a:p>
          <a:p>
            <a:pPr marL="354013" indent="-354013" eaLnBrk="0" hangingPunct="0">
              <a:buNone/>
            </a:pPr>
            <a:r>
              <a:rPr lang="en-US" sz="1800" dirty="0" err="1" smtClean="0">
                <a:latin typeface="+mj-lt"/>
              </a:rPr>
              <a:t>SelectObject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(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hdc</a:t>
            </a:r>
            <a:r>
              <a:rPr lang="en-US" sz="1800" dirty="0" smtClean="0">
                <a:latin typeface="+mj-lt"/>
              </a:rPr>
              <a:t>, </a:t>
            </a:r>
            <a:r>
              <a:rPr lang="en-US" sz="1800" dirty="0" err="1" smtClean="0">
                <a:latin typeface="+mj-lt"/>
              </a:rPr>
              <a:t>hPen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) </a:t>
            </a:r>
            <a:r>
              <a:rPr lang="en-US" sz="1800" dirty="0" smtClean="0"/>
              <a:t>//</a:t>
            </a:r>
            <a:r>
              <a:rPr lang="ru-RU" sz="1800" dirty="0" smtClean="0"/>
              <a:t> выбор активного пера </a:t>
            </a:r>
            <a:r>
              <a:rPr lang="ru-RU" sz="1800" dirty="0" smtClean="0">
                <a:latin typeface="+mj-lt"/>
              </a:rPr>
              <a:t/>
            </a:r>
            <a:br>
              <a:rPr lang="ru-RU" sz="1800" dirty="0" smtClean="0">
                <a:latin typeface="+mj-lt"/>
              </a:rPr>
            </a:br>
            <a:endParaRPr lang="ru-RU" sz="18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Функции рисования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9.3.3 </a:t>
            </a:r>
            <a:r>
              <a:rPr lang="ru-RU" dirty="0" smtClean="0"/>
              <a:t>Функции рисования  </a:t>
            </a:r>
            <a:r>
              <a:rPr lang="en-US" dirty="0" smtClean="0"/>
              <a:t>[2/2]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219200"/>
            <a:ext cx="8352928" cy="5018112"/>
          </a:xfrm>
        </p:spPr>
        <p:txBody>
          <a:bodyPr>
            <a:noAutofit/>
          </a:bodyPr>
          <a:lstStyle/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800" dirty="0" err="1" smtClean="0">
                <a:latin typeface="+mj-lt"/>
              </a:rPr>
              <a:t>SetPixel</a:t>
            </a:r>
            <a:r>
              <a:rPr lang="en-US" sz="1800" dirty="0" smtClean="0">
                <a:latin typeface="+mj-lt"/>
              </a:rPr>
              <a:t> </a:t>
            </a:r>
            <a:r>
              <a:rPr lang="ru-RU" sz="1800" dirty="0" smtClean="0">
                <a:latin typeface="+mj-lt"/>
              </a:rPr>
              <a:t>(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hdc</a:t>
            </a:r>
            <a:r>
              <a:rPr lang="en-US" sz="1800" dirty="0" smtClean="0">
                <a:latin typeface="+mj-lt"/>
              </a:rPr>
              <a:t>,  </a:t>
            </a:r>
            <a:r>
              <a:rPr lang="en-US" sz="1800" dirty="0" err="1" smtClean="0">
                <a:latin typeface="+mj-lt"/>
              </a:rPr>
              <a:t>x,y</a:t>
            </a:r>
            <a:r>
              <a:rPr lang="en-US" sz="1800" dirty="0" smtClean="0">
                <a:latin typeface="+mj-lt"/>
              </a:rPr>
              <a:t>, color </a:t>
            </a:r>
            <a:r>
              <a:rPr lang="ru-RU" sz="1800" dirty="0" smtClean="0">
                <a:latin typeface="+mj-lt"/>
              </a:rPr>
              <a:t>)  // </a:t>
            </a:r>
            <a:r>
              <a:rPr lang="ru-RU" sz="1800" dirty="0" smtClean="0"/>
              <a:t>Закрашивание пикселя (</a:t>
            </a:r>
            <a:r>
              <a:rPr lang="en-US" sz="1800" dirty="0" err="1" smtClean="0"/>
              <a:t>x,y</a:t>
            </a:r>
            <a:r>
              <a:rPr lang="ru-RU" sz="1800" dirty="0" smtClean="0"/>
              <a:t>) цветом </a:t>
            </a:r>
            <a:r>
              <a:rPr lang="en-US" sz="1800" dirty="0" smtClean="0"/>
              <a:t>color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en-US" sz="18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800" dirty="0" err="1" smtClean="0">
                <a:latin typeface="+mj-lt"/>
              </a:rPr>
              <a:t>MoveToEx</a:t>
            </a:r>
            <a:r>
              <a:rPr lang="en-US" sz="1800" dirty="0" smtClean="0">
                <a:latin typeface="+mj-lt"/>
              </a:rPr>
              <a:t> ( </a:t>
            </a:r>
            <a:r>
              <a:rPr lang="en-US" sz="1800" dirty="0" err="1" smtClean="0">
                <a:latin typeface="+mj-lt"/>
              </a:rPr>
              <a:t>hdc</a:t>
            </a:r>
            <a:r>
              <a:rPr lang="en-US" sz="1800" dirty="0" smtClean="0">
                <a:latin typeface="+mj-lt"/>
              </a:rPr>
              <a:t>,  x, y,  point )</a:t>
            </a:r>
            <a:r>
              <a:rPr lang="ru-RU" sz="1800" dirty="0" smtClean="0">
                <a:latin typeface="+mj-lt"/>
              </a:rPr>
              <a:t>  // </a:t>
            </a:r>
            <a:r>
              <a:rPr lang="ru-RU" sz="1800" dirty="0" smtClean="0"/>
              <a:t>Изменение  текущей позиции пера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18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800" dirty="0" err="1" smtClean="0">
                <a:latin typeface="+mj-lt"/>
              </a:rPr>
              <a:t>LineTo</a:t>
            </a:r>
            <a:r>
              <a:rPr lang="en-US" sz="1800" dirty="0" smtClean="0">
                <a:latin typeface="+mj-lt"/>
              </a:rPr>
              <a:t> ( </a:t>
            </a:r>
            <a:r>
              <a:rPr lang="en-US" sz="1800" dirty="0" err="1" smtClean="0">
                <a:latin typeface="+mj-lt"/>
              </a:rPr>
              <a:t>hdc</a:t>
            </a:r>
            <a:r>
              <a:rPr lang="en-US" sz="1800" dirty="0" smtClean="0">
                <a:latin typeface="+mj-lt"/>
              </a:rPr>
              <a:t>, x, y )</a:t>
            </a:r>
            <a:r>
              <a:rPr lang="ru-RU" sz="1800" dirty="0" smtClean="0">
                <a:latin typeface="+mj-lt"/>
              </a:rPr>
              <a:t>  </a:t>
            </a:r>
            <a:r>
              <a:rPr lang="ru-RU" sz="1800" dirty="0" smtClean="0"/>
              <a:t>// Рисование линии от текущей позиции до (</a:t>
            </a:r>
            <a:r>
              <a:rPr lang="en-US" sz="1800" dirty="0" err="1" smtClean="0"/>
              <a:t>x,y</a:t>
            </a:r>
            <a:r>
              <a:rPr lang="ru-RU" sz="1800" dirty="0" smtClean="0"/>
              <a:t>)</a:t>
            </a:r>
            <a:endParaRPr lang="en-US" sz="1800" dirty="0" smtClean="0"/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en-US" sz="1800" dirty="0" smtClean="0"/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800" dirty="0" smtClean="0">
                <a:latin typeface="+mj-lt"/>
              </a:rPr>
              <a:t>Rectangle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(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err="1" smtClean="0">
                <a:latin typeface="+mj-lt"/>
              </a:rPr>
              <a:t>hdc</a:t>
            </a:r>
            <a:r>
              <a:rPr lang="en-US" sz="1800" dirty="0" smtClean="0">
                <a:latin typeface="+mj-lt"/>
              </a:rPr>
              <a:t>, x</a:t>
            </a:r>
            <a:r>
              <a:rPr lang="ru-RU" sz="1800" dirty="0" smtClean="0">
                <a:latin typeface="+mj-lt"/>
              </a:rPr>
              <a:t>0</a:t>
            </a:r>
            <a:r>
              <a:rPr lang="en-US" sz="1800" dirty="0" smtClean="0">
                <a:latin typeface="+mj-lt"/>
              </a:rPr>
              <a:t>,y0, x1,y1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)</a:t>
            </a:r>
            <a:r>
              <a:rPr lang="ru-RU" sz="1800" dirty="0" smtClean="0">
                <a:latin typeface="+mj-lt"/>
              </a:rPr>
              <a:t>  </a:t>
            </a:r>
            <a:r>
              <a:rPr lang="ru-RU" sz="1800" dirty="0" smtClean="0"/>
              <a:t>// Рисование прямоугольника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1800" dirty="0" smtClean="0"/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800" dirty="0" smtClean="0">
                <a:latin typeface="+mj-lt"/>
              </a:rPr>
              <a:t>Ellipse</a:t>
            </a:r>
            <a:r>
              <a:rPr lang="ru-RU" sz="1800" dirty="0" smtClean="0">
                <a:latin typeface="+mj-lt"/>
              </a:rPr>
              <a:t> (</a:t>
            </a:r>
            <a:r>
              <a:rPr lang="en-US" sz="1800" dirty="0" err="1" smtClean="0">
                <a:latin typeface="+mj-lt"/>
              </a:rPr>
              <a:t>hdc</a:t>
            </a:r>
            <a:r>
              <a:rPr lang="en-US" sz="1800" dirty="0" smtClean="0">
                <a:latin typeface="+mj-lt"/>
              </a:rPr>
              <a:t>, x</a:t>
            </a:r>
            <a:r>
              <a:rPr lang="ru-RU" sz="1800" dirty="0" smtClean="0">
                <a:latin typeface="+mj-lt"/>
              </a:rPr>
              <a:t>0</a:t>
            </a:r>
            <a:r>
              <a:rPr lang="en-US" sz="1800" dirty="0" smtClean="0">
                <a:latin typeface="+mj-lt"/>
              </a:rPr>
              <a:t>,y0, x1,y1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)</a:t>
            </a:r>
            <a:r>
              <a:rPr lang="ru-RU" sz="1800" dirty="0" smtClean="0">
                <a:latin typeface="+mj-lt"/>
              </a:rPr>
              <a:t>  </a:t>
            </a:r>
            <a:r>
              <a:rPr lang="ru-RU" sz="1800" dirty="0" smtClean="0"/>
              <a:t>// Рисование эллипса 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1800" dirty="0" smtClean="0"/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1800" dirty="0" smtClean="0"/>
          </a:p>
          <a:p>
            <a:pPr marL="354013" indent="-354013" eaLnBrk="0" hangingPunct="0">
              <a:buNone/>
            </a:pPr>
            <a:r>
              <a:rPr lang="en-US" sz="1800" dirty="0" err="1" smtClean="0">
                <a:latin typeface="+mj-lt"/>
              </a:rPr>
              <a:t>Polyline</a:t>
            </a:r>
            <a:r>
              <a:rPr lang="en-US" sz="1800" dirty="0" smtClean="0">
                <a:latin typeface="+mj-lt"/>
              </a:rPr>
              <a:t> (</a:t>
            </a:r>
            <a:r>
              <a:rPr lang="ru-RU" sz="1800" dirty="0" smtClean="0">
                <a:latin typeface="+mj-lt"/>
              </a:rPr>
              <a:t>*</a:t>
            </a:r>
            <a:r>
              <a:rPr lang="en-US" sz="1800" dirty="0" smtClean="0">
                <a:latin typeface="+mj-lt"/>
              </a:rPr>
              <a:t>)</a:t>
            </a:r>
            <a:r>
              <a:rPr lang="ru-RU" sz="1800" dirty="0" smtClean="0"/>
              <a:t>  // Рисование ломаной по точкам </a:t>
            </a:r>
            <a:r>
              <a:rPr lang="en-US" sz="1800" dirty="0" smtClean="0"/>
              <a:t>points</a:t>
            </a:r>
            <a:endParaRPr lang="ru-RU" sz="1800" dirty="0" smtClean="0"/>
          </a:p>
          <a:p>
            <a:pPr marL="354013" indent="-354013" eaLnBrk="0" hangingPunct="0">
              <a:buNone/>
            </a:pPr>
            <a:r>
              <a:rPr lang="en-US" sz="1800" dirty="0" smtClean="0">
                <a:latin typeface="+mj-lt"/>
              </a:rPr>
              <a:t>Arc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(</a:t>
            </a:r>
            <a:r>
              <a:rPr lang="ru-RU" sz="1800" dirty="0" smtClean="0">
                <a:latin typeface="+mj-lt"/>
              </a:rPr>
              <a:t>*) </a:t>
            </a:r>
            <a:r>
              <a:rPr lang="ru-RU" sz="1800" dirty="0" smtClean="0"/>
              <a:t>// Рисование дуги эллипса или окружности</a:t>
            </a:r>
          </a:p>
          <a:p>
            <a:pPr marL="354013" indent="-354013" eaLnBrk="0" hangingPunct="0">
              <a:buNone/>
            </a:pPr>
            <a:r>
              <a:rPr lang="en-US" sz="1800" dirty="0" err="1" smtClean="0">
                <a:latin typeface="+mj-lt"/>
              </a:rPr>
              <a:t>RoundRect</a:t>
            </a:r>
            <a:r>
              <a:rPr lang="ru-RU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(</a:t>
            </a:r>
            <a:r>
              <a:rPr lang="ru-RU" sz="1800" dirty="0" smtClean="0">
                <a:latin typeface="+mj-lt"/>
              </a:rPr>
              <a:t>*) </a:t>
            </a:r>
            <a:r>
              <a:rPr lang="ru-RU" sz="1800" dirty="0" smtClean="0"/>
              <a:t>// Рисование скругленного прямоугольника</a:t>
            </a:r>
          </a:p>
          <a:p>
            <a:pPr marL="354013" indent="-354013" eaLnBrk="0" hangingPunct="0">
              <a:buNone/>
            </a:pPr>
            <a:r>
              <a:rPr lang="en-US" sz="1800" dirty="0" smtClean="0">
                <a:latin typeface="+mj-lt"/>
              </a:rPr>
              <a:t>Chord</a:t>
            </a:r>
            <a:r>
              <a:rPr lang="ru-RU" sz="1800" dirty="0" smtClean="0">
                <a:latin typeface="+mj-lt"/>
              </a:rPr>
              <a:t> (*) </a:t>
            </a:r>
            <a:r>
              <a:rPr lang="ru-RU" sz="1800" dirty="0" smtClean="0"/>
              <a:t>// Рисование сегмента эллипса </a:t>
            </a:r>
          </a:p>
          <a:p>
            <a:pPr marL="354013" indent="-354013" eaLnBrk="0" hangingPunct="0">
              <a:buNone/>
            </a:pPr>
            <a:r>
              <a:rPr lang="en-US" sz="1800" dirty="0" smtClean="0">
                <a:latin typeface="+mj-lt"/>
              </a:rPr>
              <a:t>Pie</a:t>
            </a:r>
            <a:r>
              <a:rPr lang="ru-RU" sz="1800" dirty="0" smtClean="0">
                <a:latin typeface="+mj-lt"/>
              </a:rPr>
              <a:t> (*) </a:t>
            </a:r>
            <a:r>
              <a:rPr lang="ru-RU" sz="1800" dirty="0" smtClean="0"/>
              <a:t>// Рисование сектора эллипса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Пример рисования</a:t>
            </a:r>
            <a:br>
              <a:rPr lang="ru-RU" dirty="0" smtClean="0"/>
            </a:br>
            <a:r>
              <a:rPr lang="ru-RU" sz="2800" dirty="0" smtClean="0"/>
              <a:t>(квадрат 100х100 с позиции клика)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</a:t>
            </a:r>
            <a:r>
              <a:rPr lang="ru-RU" dirty="0" smtClean="0"/>
              <a:t>.3.4 </a:t>
            </a:r>
            <a:r>
              <a:rPr lang="ru-RU" dirty="0" smtClean="0"/>
              <a:t>пример программы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219200"/>
            <a:ext cx="8352928" cy="5018112"/>
          </a:xfrm>
        </p:spPr>
        <p:txBody>
          <a:bodyPr>
            <a:noAutofit/>
          </a:bodyPr>
          <a:lstStyle/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#include &lt;</a:t>
            </a:r>
            <a:r>
              <a:rPr lang="en-US" sz="1600" dirty="0" err="1" smtClean="0">
                <a:latin typeface="+mj-lt"/>
              </a:rPr>
              <a:t>windows.h</a:t>
            </a:r>
            <a:r>
              <a:rPr lang="en-US" sz="1600" dirty="0" smtClean="0">
                <a:latin typeface="+mj-lt"/>
              </a:rPr>
              <a:t>&gt;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#include &lt;math&gt;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1600" dirty="0" smtClean="0">
              <a:latin typeface="+mj-lt"/>
            </a:endParaRP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LRESULT CALLBACK </a:t>
            </a:r>
            <a:r>
              <a:rPr lang="en-US" sz="1600" dirty="0" err="1" smtClean="0">
                <a:latin typeface="+mj-lt"/>
              </a:rPr>
              <a:t>WindowProc</a:t>
            </a:r>
            <a:r>
              <a:rPr lang="en-US" sz="1600" dirty="0" smtClean="0">
                <a:latin typeface="+mj-lt"/>
              </a:rPr>
              <a:t>  (HWND, UINT, WPARAM, LPARAM );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HDC </a:t>
            </a:r>
            <a:r>
              <a:rPr lang="en-US" sz="1600" dirty="0" err="1" smtClean="0">
                <a:latin typeface="+mj-lt"/>
              </a:rPr>
              <a:t>hDc</a:t>
            </a:r>
            <a:r>
              <a:rPr lang="en-US" sz="1600" dirty="0" smtClean="0">
                <a:latin typeface="+mj-lt"/>
              </a:rPr>
              <a:t>;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HWND </a:t>
            </a:r>
            <a:r>
              <a:rPr lang="en-US" sz="1600" dirty="0" err="1" smtClean="0">
                <a:latin typeface="+mj-lt"/>
              </a:rPr>
              <a:t>hWnd</a:t>
            </a:r>
            <a:r>
              <a:rPr lang="en-US" sz="1600" dirty="0" smtClean="0">
                <a:latin typeface="+mj-lt"/>
              </a:rPr>
              <a:t>; </a:t>
            </a:r>
            <a:r>
              <a:rPr lang="en-US" sz="1600" dirty="0" smtClean="0"/>
              <a:t>//</a:t>
            </a:r>
            <a:r>
              <a:rPr lang="ru-RU" sz="1600" dirty="0" smtClean="0"/>
              <a:t> Дескриптор окна</a:t>
            </a:r>
          </a:p>
          <a:p>
            <a:pPr marL="354013" indent="-354013" eaLnBrk="0" hangingPunct="0">
              <a:buNone/>
            </a:pPr>
            <a:endParaRPr lang="ru-RU" sz="1600" dirty="0" smtClean="0">
              <a:latin typeface="+mj-lt"/>
            </a:endParaRP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LPCSTR </a:t>
            </a:r>
            <a:r>
              <a:rPr lang="en-US" sz="1600" dirty="0" err="1" smtClean="0">
                <a:latin typeface="+mj-lt"/>
              </a:rPr>
              <a:t>AppName</a:t>
            </a:r>
            <a:r>
              <a:rPr lang="en-US" sz="1600" dirty="0" smtClean="0">
                <a:latin typeface="+mj-lt"/>
              </a:rPr>
              <a:t> = </a:t>
            </a:r>
            <a:r>
              <a:rPr lang="ru-RU" sz="1600" dirty="0" smtClean="0">
                <a:latin typeface="+mj-lt"/>
              </a:rPr>
              <a:t>«Пример рисования квадрата»</a:t>
            </a:r>
            <a:r>
              <a:rPr lang="en-US" sz="1600" dirty="0" smtClean="0">
                <a:latin typeface="+mj-lt"/>
              </a:rPr>
              <a:t>;</a:t>
            </a:r>
          </a:p>
          <a:p>
            <a:pPr marL="354013" indent="-354013" eaLnBrk="0" hangingPunct="0">
              <a:buNone/>
            </a:pPr>
            <a:endParaRPr lang="ru-RU" sz="1600" dirty="0" smtClean="0">
              <a:latin typeface="+mj-lt"/>
            </a:endParaRP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void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CreateWindowClass</a:t>
            </a:r>
            <a:r>
              <a:rPr lang="en-US" sz="1600" dirty="0" smtClean="0">
                <a:latin typeface="+mj-lt"/>
              </a:rPr>
              <a:t> ( HINSTANCE );</a:t>
            </a:r>
            <a:endParaRPr lang="ru-RU" sz="1600" dirty="0" smtClean="0">
              <a:latin typeface="+mj-lt"/>
            </a:endParaRP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void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CreateWindowMain</a:t>
            </a:r>
            <a:r>
              <a:rPr lang="en-US" sz="1600" dirty="0" smtClean="0">
                <a:latin typeface="+mj-lt"/>
              </a:rPr>
              <a:t> ( HINSTANCE );</a:t>
            </a:r>
            <a:endParaRPr lang="ru-RU" sz="16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en-US" sz="16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Пример рисования</a:t>
            </a:r>
            <a:br>
              <a:rPr lang="ru-RU" dirty="0" smtClean="0"/>
            </a:br>
            <a:r>
              <a:rPr lang="ru-RU" sz="2800" dirty="0" smtClean="0"/>
              <a:t>(квадрат 100х100 с позиции клика)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</a:t>
            </a:r>
            <a:r>
              <a:rPr lang="ru-RU" dirty="0" smtClean="0"/>
              <a:t>.3.4 </a:t>
            </a:r>
            <a:r>
              <a:rPr lang="ru-RU" dirty="0" smtClean="0"/>
              <a:t>пример программы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124744"/>
            <a:ext cx="8352928" cy="5184576"/>
          </a:xfrm>
        </p:spPr>
        <p:txBody>
          <a:bodyPr>
            <a:noAutofit/>
          </a:bodyPr>
          <a:lstStyle/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err="1" smtClean="0">
                <a:latin typeface="+mj-lt"/>
              </a:rPr>
              <a:t>int</a:t>
            </a:r>
            <a:r>
              <a:rPr lang="en-US" sz="1600" dirty="0" smtClean="0">
                <a:latin typeface="+mj-lt"/>
              </a:rPr>
              <a:t> WINAPI </a:t>
            </a:r>
            <a:r>
              <a:rPr lang="en-US" sz="1600" dirty="0" err="1" smtClean="0">
                <a:latin typeface="+mj-lt"/>
              </a:rPr>
              <a:t>WinMain</a:t>
            </a:r>
            <a:r>
              <a:rPr lang="en-US" sz="1600" dirty="0" smtClean="0">
                <a:latin typeface="+mj-lt"/>
              </a:rPr>
              <a:t> ( HINSTANCE </a:t>
            </a:r>
            <a:r>
              <a:rPr lang="en-US" sz="1600" dirty="0" err="1" smtClean="0">
                <a:latin typeface="+mj-lt"/>
              </a:rPr>
              <a:t>hInstance</a:t>
            </a:r>
            <a:r>
              <a:rPr lang="en-US" sz="1600" dirty="0" smtClean="0">
                <a:latin typeface="+mj-lt"/>
              </a:rPr>
              <a:t>, HINSTANCE </a:t>
            </a:r>
            <a:r>
              <a:rPr lang="en-US" sz="1600" dirty="0" err="1" smtClean="0">
                <a:latin typeface="+mj-lt"/>
              </a:rPr>
              <a:t>hPrevInstance</a:t>
            </a:r>
            <a:r>
              <a:rPr lang="en-US" sz="1600" dirty="0" smtClean="0">
                <a:latin typeface="+mj-lt"/>
              </a:rPr>
              <a:t>,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                                LPSTR </a:t>
            </a:r>
            <a:r>
              <a:rPr lang="en-US" sz="1600" dirty="0" err="1" smtClean="0">
                <a:latin typeface="+mj-lt"/>
              </a:rPr>
              <a:t>lpCmdLine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err="1" smtClean="0">
                <a:latin typeface="+mj-lt"/>
              </a:rPr>
              <a:t>int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nCmdShow</a:t>
            </a:r>
            <a:r>
              <a:rPr lang="en-US" sz="1600" dirty="0" smtClean="0">
                <a:latin typeface="+mj-lt"/>
              </a:rPr>
              <a:t>)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{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ru-RU" sz="1600" dirty="0" smtClean="0">
                <a:latin typeface="+mj-lt"/>
              </a:rPr>
              <a:t>MSG </a:t>
            </a:r>
            <a:r>
              <a:rPr lang="ru-RU" sz="1600" dirty="0" err="1" smtClean="0">
                <a:latin typeface="+mj-lt"/>
              </a:rPr>
              <a:t>msg</a:t>
            </a:r>
            <a:r>
              <a:rPr lang="ru-RU" sz="1600" dirty="0" smtClean="0">
                <a:latin typeface="+mj-lt"/>
              </a:rPr>
              <a:t>; // Объявление структуры типа MSG, для работы с сообщениями</a:t>
            </a:r>
            <a:endParaRPr lang="en-US" sz="16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en-US" sz="16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CreateWindowClass</a:t>
            </a:r>
            <a:r>
              <a:rPr lang="en-US" sz="1600" dirty="0" smtClean="0">
                <a:latin typeface="+mj-lt"/>
              </a:rPr>
              <a:t> ( </a:t>
            </a:r>
            <a:r>
              <a:rPr lang="en-US" sz="1600" dirty="0" err="1" smtClean="0">
                <a:latin typeface="+mj-lt"/>
              </a:rPr>
              <a:t>hInstance</a:t>
            </a:r>
            <a:r>
              <a:rPr lang="en-US" sz="1600" dirty="0" smtClean="0">
                <a:latin typeface="+mj-lt"/>
              </a:rPr>
              <a:t> );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CreateWindowMain</a:t>
            </a:r>
            <a:r>
              <a:rPr lang="en-US" sz="1600" dirty="0" smtClean="0">
                <a:latin typeface="+mj-lt"/>
              </a:rPr>
              <a:t> ( </a:t>
            </a:r>
            <a:r>
              <a:rPr lang="en-US" sz="1600" dirty="0" err="1" smtClean="0">
                <a:latin typeface="+mj-lt"/>
              </a:rPr>
              <a:t>hInstance</a:t>
            </a:r>
            <a:r>
              <a:rPr lang="en-US" sz="1600" dirty="0" smtClean="0">
                <a:latin typeface="+mj-lt"/>
              </a:rPr>
              <a:t> );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en-US" sz="16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hDc</a:t>
            </a:r>
            <a:r>
              <a:rPr lang="en-US" sz="1600" dirty="0" smtClean="0">
                <a:latin typeface="+mj-lt"/>
              </a:rPr>
              <a:t> = </a:t>
            </a:r>
            <a:r>
              <a:rPr lang="en-US" sz="1600" dirty="0" err="1" smtClean="0">
                <a:latin typeface="+mj-lt"/>
              </a:rPr>
              <a:t>GetDC</a:t>
            </a:r>
            <a:r>
              <a:rPr lang="en-US" sz="1600" dirty="0" smtClean="0">
                <a:latin typeface="+mj-lt"/>
              </a:rPr>
              <a:t> (</a:t>
            </a:r>
            <a:r>
              <a:rPr lang="en-US" sz="1600" dirty="0" err="1" smtClean="0">
                <a:latin typeface="+mj-lt"/>
              </a:rPr>
              <a:t>hWnd</a:t>
            </a:r>
            <a:r>
              <a:rPr lang="en-US" sz="1600" dirty="0" smtClean="0">
                <a:latin typeface="+mj-lt"/>
              </a:rPr>
              <a:t>);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ShowWindow</a:t>
            </a:r>
            <a:r>
              <a:rPr lang="en-US" sz="1600" dirty="0" smtClean="0">
                <a:latin typeface="+mj-lt"/>
              </a:rPr>
              <a:t> (</a:t>
            </a:r>
            <a:r>
              <a:rPr lang="en-US" sz="1600" dirty="0" err="1" smtClean="0">
                <a:latin typeface="+mj-lt"/>
              </a:rPr>
              <a:t>hWnd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err="1" smtClean="0">
                <a:latin typeface="+mj-lt"/>
              </a:rPr>
              <a:t>nCmdShow</a:t>
            </a:r>
            <a:r>
              <a:rPr lang="en-US" sz="1600" dirty="0" smtClean="0">
                <a:latin typeface="+mj-lt"/>
              </a:rPr>
              <a:t>);</a:t>
            </a:r>
            <a:endParaRPr lang="ru-RU" sz="16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UpdateWindow</a:t>
            </a:r>
            <a:r>
              <a:rPr lang="en-US" sz="1600" dirty="0" smtClean="0">
                <a:latin typeface="+mj-lt"/>
              </a:rPr>
              <a:t>(</a:t>
            </a:r>
            <a:r>
              <a:rPr lang="en-US" sz="1600" dirty="0" err="1" smtClean="0">
                <a:latin typeface="+mj-lt"/>
              </a:rPr>
              <a:t>hWnd</a:t>
            </a:r>
            <a:r>
              <a:rPr lang="en-US" sz="1600" dirty="0" smtClean="0">
                <a:latin typeface="+mj-lt"/>
              </a:rPr>
              <a:t>);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16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while (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GetMessage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(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&amp;</a:t>
            </a:r>
            <a:r>
              <a:rPr lang="en-US" sz="1600" dirty="0" err="1" smtClean="0">
                <a:latin typeface="+mj-lt"/>
              </a:rPr>
              <a:t>msg</a:t>
            </a:r>
            <a:r>
              <a:rPr lang="en-US" sz="1600" dirty="0" smtClean="0">
                <a:latin typeface="+mj-lt"/>
              </a:rPr>
              <a:t>,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NULL,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0,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0) )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	{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	     </a:t>
            </a:r>
            <a:r>
              <a:rPr lang="en-US" sz="1600" dirty="0" err="1" smtClean="0">
                <a:latin typeface="+mj-lt"/>
              </a:rPr>
              <a:t>TranslateMessage</a:t>
            </a:r>
            <a:r>
              <a:rPr lang="en-US" sz="1600" dirty="0" smtClean="0">
                <a:latin typeface="+mj-lt"/>
              </a:rPr>
              <a:t> (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&amp;</a:t>
            </a:r>
            <a:r>
              <a:rPr lang="en-US" sz="1600" dirty="0" err="1" smtClean="0">
                <a:latin typeface="+mj-lt"/>
              </a:rPr>
              <a:t>msg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);</a:t>
            </a:r>
            <a:r>
              <a:rPr lang="ru-RU" sz="1600" dirty="0" smtClean="0"/>
              <a:t> // расшифровать сообщение</a:t>
            </a:r>
            <a:endParaRPr lang="en-US" sz="1600" dirty="0" smtClean="0"/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	     </a:t>
            </a:r>
            <a:r>
              <a:rPr lang="en-US" sz="1600" dirty="0" err="1" smtClean="0">
                <a:latin typeface="+mj-lt"/>
              </a:rPr>
              <a:t>DispatchMessage</a:t>
            </a:r>
            <a:r>
              <a:rPr lang="en-US" sz="1600" dirty="0" smtClean="0">
                <a:latin typeface="+mj-lt"/>
              </a:rPr>
              <a:t> (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&amp;</a:t>
            </a:r>
            <a:r>
              <a:rPr lang="en-US" sz="1600" dirty="0" err="1" smtClean="0">
                <a:latin typeface="+mj-lt"/>
              </a:rPr>
              <a:t>msg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);</a:t>
            </a:r>
            <a:r>
              <a:rPr lang="ru-RU" sz="1600" dirty="0" smtClean="0"/>
              <a:t> // передать сообщение дальше</a:t>
            </a:r>
            <a:endParaRPr lang="en-US" sz="1600" dirty="0" smtClean="0"/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	}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return </a:t>
            </a:r>
            <a:r>
              <a:rPr lang="en-US" sz="1600" dirty="0" err="1" smtClean="0">
                <a:latin typeface="+mj-lt"/>
              </a:rPr>
              <a:t>msg.wParam</a:t>
            </a:r>
            <a:r>
              <a:rPr lang="en-US" sz="1600" dirty="0" smtClean="0">
                <a:latin typeface="+mj-lt"/>
              </a:rPr>
              <a:t>;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/>
              <a:t> }</a:t>
            </a: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Пример рисования</a:t>
            </a:r>
            <a:br>
              <a:rPr lang="ru-RU" dirty="0" smtClean="0"/>
            </a:br>
            <a:r>
              <a:rPr lang="ru-RU" sz="2800" dirty="0" smtClean="0"/>
              <a:t>(квадрат 100х100 с позиции клика)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</a:t>
            </a:r>
            <a:r>
              <a:rPr lang="ru-RU" dirty="0" smtClean="0"/>
              <a:t>.3.4 </a:t>
            </a:r>
            <a:r>
              <a:rPr lang="ru-RU" dirty="0" smtClean="0"/>
              <a:t>пример программы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219200"/>
            <a:ext cx="8352928" cy="5018112"/>
          </a:xfrm>
        </p:spPr>
        <p:txBody>
          <a:bodyPr>
            <a:noAutofit/>
          </a:bodyPr>
          <a:lstStyle/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void </a:t>
            </a:r>
            <a:r>
              <a:rPr lang="en-US" sz="1600" dirty="0" err="1" smtClean="0">
                <a:latin typeface="+mj-lt"/>
              </a:rPr>
              <a:t>CreateWindowClass</a:t>
            </a:r>
            <a:r>
              <a:rPr lang="en-US" sz="1600" dirty="0" smtClean="0"/>
              <a:t> </a:t>
            </a:r>
            <a:r>
              <a:rPr lang="en-US" sz="1600" dirty="0" smtClean="0">
                <a:latin typeface="+mj-lt"/>
              </a:rPr>
              <a:t>( HINSTANCE </a:t>
            </a:r>
            <a:r>
              <a:rPr lang="en-US" sz="1600" dirty="0" err="1" smtClean="0">
                <a:latin typeface="+mj-lt"/>
              </a:rPr>
              <a:t>hInst</a:t>
            </a:r>
            <a:r>
              <a:rPr lang="en-US" sz="1600" dirty="0" smtClean="0">
                <a:latin typeface="+mj-lt"/>
              </a:rPr>
              <a:t>)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{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WNDCLASS </a:t>
            </a:r>
            <a:r>
              <a:rPr lang="en-US" sz="1600" dirty="0" err="1" smtClean="0">
                <a:latin typeface="+mj-lt"/>
              </a:rPr>
              <a:t>wc</a:t>
            </a:r>
            <a:r>
              <a:rPr lang="en-US" sz="1600" dirty="0" smtClean="0">
                <a:latin typeface="+mj-lt"/>
              </a:rPr>
              <a:t>; </a:t>
            </a:r>
            <a:r>
              <a:rPr lang="ru-RU" sz="1600" dirty="0" smtClean="0"/>
              <a:t>// класс окна</a:t>
            </a:r>
            <a:endParaRPr lang="en-US" sz="1600" dirty="0" smtClean="0"/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en-US" sz="1600" dirty="0" smtClean="0"/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ZeroMemory</a:t>
            </a:r>
            <a:r>
              <a:rPr lang="en-US" sz="1600" dirty="0" smtClean="0">
                <a:latin typeface="+mj-lt"/>
              </a:rPr>
              <a:t>(&amp;</a:t>
            </a:r>
            <a:r>
              <a:rPr lang="en-US" sz="1600" dirty="0" err="1" smtClean="0">
                <a:latin typeface="+mj-lt"/>
              </a:rPr>
              <a:t>wc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err="1" smtClean="0">
                <a:latin typeface="+mj-lt"/>
              </a:rPr>
              <a:t>sizeof</a:t>
            </a:r>
            <a:r>
              <a:rPr lang="en-US" sz="1600" dirty="0" smtClean="0">
                <a:latin typeface="+mj-lt"/>
              </a:rPr>
              <a:t>(</a:t>
            </a:r>
            <a:r>
              <a:rPr lang="en-US" sz="1600" dirty="0" err="1" smtClean="0">
                <a:latin typeface="+mj-lt"/>
              </a:rPr>
              <a:t>wc</a:t>
            </a:r>
            <a:r>
              <a:rPr lang="en-US" sz="1600" dirty="0" smtClean="0">
                <a:latin typeface="+mj-lt"/>
              </a:rPr>
              <a:t>));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en-US" sz="1600" dirty="0" smtClean="0">
              <a:latin typeface="+mj-lt"/>
            </a:endParaRP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wc.style</a:t>
            </a:r>
            <a:r>
              <a:rPr lang="en-US" sz="1600" dirty="0" smtClean="0">
                <a:latin typeface="+mj-lt"/>
              </a:rPr>
              <a:t> = CS_HREDRAW | CS_VREDRAW;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wc.lpfnWndProc</a:t>
            </a:r>
            <a:r>
              <a:rPr lang="en-US" sz="1600" dirty="0" smtClean="0">
                <a:latin typeface="+mj-lt"/>
              </a:rPr>
              <a:t> = (WNDPROC)</a:t>
            </a:r>
            <a:r>
              <a:rPr lang="en-US" sz="1600" dirty="0" err="1" smtClean="0">
                <a:latin typeface="+mj-lt"/>
              </a:rPr>
              <a:t>WndProc</a:t>
            </a:r>
            <a:r>
              <a:rPr lang="en-US" sz="1600" dirty="0" smtClean="0">
                <a:latin typeface="+mj-lt"/>
              </a:rPr>
              <a:t>;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wc.hInstance</a:t>
            </a:r>
            <a:r>
              <a:rPr lang="en-US" sz="1600" dirty="0" smtClean="0">
                <a:latin typeface="+mj-lt"/>
              </a:rPr>
              <a:t> = </a:t>
            </a:r>
            <a:r>
              <a:rPr lang="en-US" sz="1600" dirty="0" err="1" smtClean="0">
                <a:latin typeface="+mj-lt"/>
              </a:rPr>
              <a:t>hInst</a:t>
            </a:r>
            <a:r>
              <a:rPr lang="en-US" sz="1600" dirty="0" smtClean="0">
                <a:latin typeface="+mj-lt"/>
              </a:rPr>
              <a:t>; 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wc.hIcon</a:t>
            </a:r>
            <a:r>
              <a:rPr lang="en-US" sz="1600" dirty="0" smtClean="0">
                <a:latin typeface="+mj-lt"/>
              </a:rPr>
              <a:t> = </a:t>
            </a:r>
            <a:r>
              <a:rPr lang="en-US" sz="1600" dirty="0" err="1" smtClean="0">
                <a:latin typeface="+mj-lt"/>
              </a:rPr>
              <a:t>LoadIcon</a:t>
            </a:r>
            <a:r>
              <a:rPr lang="en-US" sz="1600" dirty="0" smtClean="0">
                <a:latin typeface="+mj-lt"/>
              </a:rPr>
              <a:t> ( </a:t>
            </a:r>
            <a:r>
              <a:rPr lang="en-US" sz="1600" dirty="0" err="1" smtClean="0">
                <a:latin typeface="+mj-lt"/>
              </a:rPr>
              <a:t>hInst</a:t>
            </a:r>
            <a:r>
              <a:rPr lang="en-US" sz="1600" dirty="0" smtClean="0">
                <a:latin typeface="+mj-lt"/>
              </a:rPr>
              <a:t>, IDI_APPLICATION );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wc.hCursor</a:t>
            </a:r>
            <a:r>
              <a:rPr lang="en-US" sz="1600" dirty="0" smtClean="0">
                <a:latin typeface="+mj-lt"/>
              </a:rPr>
              <a:t> = </a:t>
            </a:r>
            <a:r>
              <a:rPr lang="en-US" sz="1600" dirty="0" err="1" smtClean="0">
                <a:latin typeface="+mj-lt"/>
              </a:rPr>
              <a:t>LoadCursor</a:t>
            </a:r>
            <a:r>
              <a:rPr lang="en-US" sz="1600" dirty="0" smtClean="0">
                <a:latin typeface="+mj-lt"/>
              </a:rPr>
              <a:t> ( NULL, IDC_ARROW );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wc.lpszClassName</a:t>
            </a:r>
            <a:r>
              <a:rPr lang="en-US" sz="1600" dirty="0" smtClean="0">
                <a:latin typeface="+mj-lt"/>
              </a:rPr>
              <a:t> = </a:t>
            </a:r>
            <a:r>
              <a:rPr lang="en-US" sz="1600" dirty="0" err="1" smtClean="0">
                <a:latin typeface="+mj-lt"/>
              </a:rPr>
              <a:t>AppName</a:t>
            </a:r>
            <a:r>
              <a:rPr lang="en-US" sz="1600" dirty="0" smtClean="0">
                <a:latin typeface="+mj-lt"/>
              </a:rPr>
              <a:t>;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en-US" sz="1600" dirty="0" smtClean="0">
              <a:latin typeface="+mj-lt"/>
            </a:endParaRP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int</a:t>
            </a:r>
            <a:r>
              <a:rPr lang="en-US" sz="1600" dirty="0" smtClean="0">
                <a:latin typeface="+mj-lt"/>
              </a:rPr>
              <a:t> err = </a:t>
            </a:r>
            <a:r>
              <a:rPr lang="en-US" sz="1600" dirty="0" err="1" smtClean="0">
                <a:latin typeface="+mj-lt"/>
              </a:rPr>
              <a:t>RegisterClass</a:t>
            </a:r>
            <a:r>
              <a:rPr lang="en-US" sz="1600" dirty="0" smtClean="0">
                <a:latin typeface="+mj-lt"/>
              </a:rPr>
              <a:t>(&amp;</a:t>
            </a:r>
            <a:r>
              <a:rPr lang="en-US" sz="1600" dirty="0" err="1" smtClean="0">
                <a:latin typeface="+mj-lt"/>
              </a:rPr>
              <a:t>wc</a:t>
            </a:r>
            <a:r>
              <a:rPr lang="en-US" sz="1600" dirty="0" smtClean="0">
                <a:latin typeface="+mj-lt"/>
              </a:rPr>
              <a:t>); </a:t>
            </a:r>
            <a:r>
              <a:rPr lang="en-US" sz="1600" dirty="0" smtClean="0"/>
              <a:t>// </a:t>
            </a:r>
            <a:r>
              <a:rPr lang="ru-RU" sz="1600" dirty="0" smtClean="0"/>
              <a:t>Регистрация оконного класса</a:t>
            </a:r>
            <a:endParaRPr lang="en-US" sz="1600" dirty="0" smtClean="0"/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if( !err )  exit(0);</a:t>
            </a:r>
            <a:endParaRPr lang="ru-RU" sz="16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/>
              <a:t>}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Пример рисования</a:t>
            </a:r>
            <a:br>
              <a:rPr lang="ru-RU" dirty="0" smtClean="0"/>
            </a:br>
            <a:r>
              <a:rPr lang="ru-RU" sz="2800" dirty="0" smtClean="0"/>
              <a:t>(квадрат 100х100 с позиции клика)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(10)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</a:t>
            </a:r>
            <a:r>
              <a:rPr lang="ru-RU" dirty="0" smtClean="0"/>
              <a:t>.3.4 </a:t>
            </a:r>
            <a:r>
              <a:rPr lang="ru-RU" dirty="0" smtClean="0"/>
              <a:t>пример программы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352928" cy="5112568"/>
          </a:xfrm>
        </p:spPr>
        <p:txBody>
          <a:bodyPr>
            <a:noAutofit/>
          </a:bodyPr>
          <a:lstStyle/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void </a:t>
            </a:r>
            <a:r>
              <a:rPr lang="en-US" sz="1600" dirty="0" err="1" smtClean="0">
                <a:latin typeface="+mj-lt"/>
              </a:rPr>
              <a:t>CreateWindowMain</a:t>
            </a:r>
            <a:r>
              <a:rPr lang="en-US" sz="1600" dirty="0" smtClean="0">
                <a:latin typeface="+mj-lt"/>
              </a:rPr>
              <a:t> ( HINSTANCE </a:t>
            </a:r>
            <a:r>
              <a:rPr lang="en-US" sz="1600" dirty="0" err="1" smtClean="0">
                <a:latin typeface="+mj-lt"/>
              </a:rPr>
              <a:t>hInst</a:t>
            </a:r>
            <a:r>
              <a:rPr lang="en-US" sz="1600" dirty="0" smtClean="0">
                <a:latin typeface="+mj-lt"/>
              </a:rPr>
              <a:t> )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{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  </a:t>
            </a:r>
            <a:r>
              <a:rPr lang="en-US" sz="1600" dirty="0" err="1" smtClean="0">
                <a:latin typeface="+mj-lt"/>
              </a:rPr>
              <a:t>hWnd</a:t>
            </a:r>
            <a:r>
              <a:rPr lang="en-US" sz="1600" dirty="0" smtClean="0">
                <a:latin typeface="+mj-lt"/>
              </a:rPr>
              <a:t> = </a:t>
            </a:r>
            <a:r>
              <a:rPr lang="en-US" sz="1600" dirty="0" err="1" smtClean="0">
                <a:latin typeface="+mj-lt"/>
              </a:rPr>
              <a:t>CreateWindow</a:t>
            </a:r>
            <a:endParaRPr lang="en-US" sz="1600" dirty="0" smtClean="0">
              <a:latin typeface="+mj-lt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    (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      </a:t>
            </a:r>
            <a:r>
              <a:rPr lang="en-US" sz="1600" dirty="0" err="1" smtClean="0">
                <a:latin typeface="+mj-lt"/>
              </a:rPr>
              <a:t>AppName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smtClean="0"/>
              <a:t>// </a:t>
            </a:r>
            <a:r>
              <a:rPr lang="ru-RU" sz="1600" dirty="0" smtClean="0"/>
              <a:t>Имя класса окна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   </a:t>
            </a:r>
            <a:r>
              <a:rPr lang="ru-RU" sz="1600" dirty="0" smtClean="0">
                <a:latin typeface="+mj-lt"/>
              </a:rPr>
              <a:t>   </a:t>
            </a:r>
            <a:r>
              <a:rPr lang="en-US" sz="1600" dirty="0" err="1" smtClean="0">
                <a:latin typeface="+mj-lt"/>
              </a:rPr>
              <a:t>AppName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smtClean="0"/>
              <a:t>// </a:t>
            </a:r>
            <a:r>
              <a:rPr lang="ru-RU" sz="1600" dirty="0" smtClean="0"/>
              <a:t>Заголовок окна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 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   </a:t>
            </a:r>
            <a:r>
              <a:rPr lang="en-US" sz="1600" dirty="0" smtClean="0">
                <a:latin typeface="+mj-lt"/>
              </a:rPr>
              <a:t>WS_OVERLAPPEDWINDOW, </a:t>
            </a:r>
            <a:r>
              <a:rPr lang="en-US" sz="1600" dirty="0" smtClean="0"/>
              <a:t>// </a:t>
            </a:r>
            <a:r>
              <a:rPr lang="ru-RU" sz="1600" dirty="0" smtClean="0"/>
              <a:t>Стиль окна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  </a:t>
            </a:r>
            <a:r>
              <a:rPr lang="ru-RU" sz="1600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 </a:t>
            </a:r>
            <a:r>
              <a:rPr lang="ru-RU" sz="1600" dirty="0" smtClean="0">
                <a:latin typeface="+mj-lt"/>
              </a:rPr>
              <a:t>  </a:t>
            </a:r>
            <a:r>
              <a:rPr lang="en-US" sz="1600" dirty="0" smtClean="0">
                <a:latin typeface="+mj-lt"/>
              </a:rPr>
              <a:t>CW_USEDEFAULT, 0, </a:t>
            </a:r>
            <a:r>
              <a:rPr lang="en-US" sz="1600" dirty="0" smtClean="0"/>
              <a:t>// </a:t>
            </a:r>
            <a:r>
              <a:rPr lang="ru-RU" sz="1600" dirty="0" smtClean="0"/>
              <a:t>Горизонтальная и вертикальная позиции окна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  </a:t>
            </a:r>
            <a:r>
              <a:rPr lang="ru-RU" sz="1600" dirty="0" smtClean="0">
                <a:latin typeface="+mj-lt"/>
              </a:rPr>
              <a:t>    </a:t>
            </a:r>
            <a:r>
              <a:rPr lang="en-US" sz="1600" dirty="0" smtClean="0">
                <a:latin typeface="+mj-lt"/>
              </a:rPr>
              <a:t>800</a:t>
            </a:r>
            <a:r>
              <a:rPr lang="ru-RU" sz="1600" dirty="0" smtClean="0">
                <a:latin typeface="+mj-lt"/>
              </a:rPr>
              <a:t>, </a:t>
            </a:r>
            <a:r>
              <a:rPr lang="en-US" sz="1600" dirty="0" smtClean="0">
                <a:latin typeface="+mj-lt"/>
              </a:rPr>
              <a:t>6</a:t>
            </a:r>
            <a:r>
              <a:rPr lang="ru-RU" sz="1600" dirty="0" smtClean="0">
                <a:latin typeface="+mj-lt"/>
              </a:rPr>
              <a:t>00, </a:t>
            </a:r>
            <a:r>
              <a:rPr lang="ru-RU" sz="1600" dirty="0" smtClean="0"/>
              <a:t>// Ширина и высота окна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  </a:t>
            </a:r>
            <a:r>
              <a:rPr lang="ru-RU" sz="1600" dirty="0" smtClean="0">
                <a:latin typeface="+mj-lt"/>
              </a:rPr>
              <a:t>    </a:t>
            </a:r>
            <a:r>
              <a:rPr lang="en-US" sz="1600" dirty="0" smtClean="0">
                <a:latin typeface="+mj-lt"/>
              </a:rPr>
              <a:t>NULL, </a:t>
            </a:r>
            <a:r>
              <a:rPr lang="en-US" sz="1600" dirty="0" smtClean="0"/>
              <a:t>// </a:t>
            </a:r>
            <a:r>
              <a:rPr lang="ru-RU" sz="1600" dirty="0" err="1" smtClean="0"/>
              <a:t>Хендл</a:t>
            </a:r>
            <a:r>
              <a:rPr lang="ru-RU" sz="1600" dirty="0" smtClean="0"/>
              <a:t> родительского окна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  </a:t>
            </a:r>
            <a:r>
              <a:rPr lang="ru-RU" sz="1600" dirty="0" smtClean="0">
                <a:latin typeface="+mj-lt"/>
              </a:rPr>
              <a:t>    </a:t>
            </a:r>
            <a:r>
              <a:rPr lang="en-US" sz="1600" dirty="0" smtClean="0">
                <a:latin typeface="+mj-lt"/>
              </a:rPr>
              <a:t>NULL, </a:t>
            </a:r>
            <a:r>
              <a:rPr lang="en-US" sz="1600" dirty="0" smtClean="0"/>
              <a:t>// </a:t>
            </a:r>
            <a:r>
              <a:rPr lang="ru-RU" sz="1600" dirty="0" err="1" smtClean="0"/>
              <a:t>Хендл</a:t>
            </a:r>
            <a:r>
              <a:rPr lang="ru-RU" sz="1600" dirty="0" smtClean="0"/>
              <a:t> меню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  </a:t>
            </a:r>
            <a:r>
              <a:rPr lang="ru-RU" sz="1600" dirty="0" smtClean="0">
                <a:latin typeface="+mj-lt"/>
              </a:rPr>
              <a:t>    </a:t>
            </a:r>
            <a:r>
              <a:rPr lang="en-US" sz="1600" dirty="0" err="1" smtClean="0">
                <a:latin typeface="+mj-lt"/>
              </a:rPr>
              <a:t>hInst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smtClean="0"/>
              <a:t>// </a:t>
            </a:r>
            <a:r>
              <a:rPr lang="ru-RU" sz="1600" dirty="0" smtClean="0"/>
              <a:t>Идентификатор приложения</a:t>
            </a:r>
          </a:p>
          <a:p>
            <a:pPr marL="354013" indent="-354013" eaLnBrk="0" hangingPunct="0">
              <a:buNone/>
            </a:pPr>
            <a:r>
              <a:rPr lang="en-US" sz="1600" dirty="0" smtClean="0">
                <a:latin typeface="+mj-lt"/>
              </a:rPr>
              <a:t>    </a:t>
            </a:r>
            <a:r>
              <a:rPr lang="ru-RU" sz="1600" dirty="0" smtClean="0">
                <a:latin typeface="+mj-lt"/>
              </a:rPr>
              <a:t>    </a:t>
            </a:r>
            <a:r>
              <a:rPr lang="en-US" sz="1600" dirty="0" smtClean="0">
                <a:latin typeface="+mj-lt"/>
              </a:rPr>
              <a:t>NULL </a:t>
            </a:r>
            <a:r>
              <a:rPr lang="en-US" sz="1600" dirty="0" smtClean="0"/>
              <a:t>// </a:t>
            </a:r>
            <a:r>
              <a:rPr lang="ru-RU" sz="1600" dirty="0" smtClean="0"/>
              <a:t>Дополнительные данные окна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       ); </a:t>
            </a:r>
          </a:p>
          <a:p>
            <a:pPr marL="354013" indent="-354013" eaLnBrk="0" hangingPunct="0">
              <a:spcBef>
                <a:spcPts val="0"/>
              </a:spcBef>
              <a:buNone/>
            </a:pPr>
            <a:r>
              <a:rPr lang="en-US" sz="1600" dirty="0" smtClean="0">
                <a:latin typeface="+mj-lt"/>
              </a:rPr>
              <a:t>}</a:t>
            </a:r>
            <a:endParaRPr lang="ru-RU" sz="16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3043</TotalTime>
  <Words>678</Words>
  <Application>Microsoft Office PowerPoint</Application>
  <PresentationFormat>Экран (4:3)</PresentationFormat>
  <Paragraphs>178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КГ</vt:lpstr>
      <vt:lpstr>(Программирование на WinAPI)</vt:lpstr>
      <vt:lpstr>Определение</vt:lpstr>
      <vt:lpstr>Надстройки</vt:lpstr>
      <vt:lpstr>Объекты «кисть»,«перо» «дескриптор»</vt:lpstr>
      <vt:lpstr>Функции рисования</vt:lpstr>
      <vt:lpstr>Пример рисования (квадрат 100х100 с позиции клика)</vt:lpstr>
      <vt:lpstr>Пример рисования (квадрат 100х100 с позиции клика)</vt:lpstr>
      <vt:lpstr>Пример рисования (квадрат 100х100 с позиции клика)</vt:lpstr>
      <vt:lpstr>Пример рисования (квадрат 100х100 с позиции клика)</vt:lpstr>
      <vt:lpstr>Пример рисования (квадрат 100х100 с позиции клика)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288</cp:revision>
  <dcterms:created xsi:type="dcterms:W3CDTF">2014-02-11T08:42:57Z</dcterms:created>
  <dcterms:modified xsi:type="dcterms:W3CDTF">2018-05-30T05:37:10Z</dcterms:modified>
</cp:coreProperties>
</file>