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0"/>
  </p:notesMasterIdLst>
  <p:sldIdLst>
    <p:sldId id="294" r:id="rId2"/>
    <p:sldId id="301" r:id="rId3"/>
    <p:sldId id="303" r:id="rId4"/>
    <p:sldId id="310" r:id="rId5"/>
    <p:sldId id="311" r:id="rId6"/>
    <p:sldId id="306" r:id="rId7"/>
    <p:sldId id="307" r:id="rId8"/>
    <p:sldId id="312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00CC00"/>
    <a:srgbClr val="FF99FF"/>
    <a:srgbClr val="FFCCFF"/>
    <a:srgbClr val="FF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8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1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52F855-950A-4344-AF09-423B7D037A2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235116-CB1D-4AAA-9584-621F6C5EC803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№1</a:t>
          </a:r>
          <a:endParaRPr lang="ru-RU" dirty="0">
            <a:solidFill>
              <a:schemeClr val="tx1"/>
            </a:solidFill>
          </a:endParaRPr>
        </a:p>
      </dgm:t>
    </dgm:pt>
    <dgm:pt modelId="{A5F71DEA-6F58-4AAC-909F-E656275F8EAD}" type="parTrans" cxnId="{9672BE86-02CD-4E4B-BF7E-414AD06D3FDB}">
      <dgm:prSet/>
      <dgm:spPr/>
      <dgm:t>
        <a:bodyPr/>
        <a:lstStyle/>
        <a:p>
          <a:endParaRPr lang="ru-RU"/>
        </a:p>
      </dgm:t>
    </dgm:pt>
    <dgm:pt modelId="{45F5F20E-F00A-42D8-908D-D634D9C9F345}" type="sibTrans" cxnId="{9672BE86-02CD-4E4B-BF7E-414AD06D3FDB}">
      <dgm:prSet/>
      <dgm:spPr/>
      <dgm:t>
        <a:bodyPr/>
        <a:lstStyle/>
        <a:p>
          <a:endParaRPr lang="ru-RU"/>
        </a:p>
      </dgm:t>
    </dgm:pt>
    <dgm:pt modelId="{9B5EFA47-A195-42BF-8D52-BD5F3C0E3ADB}">
      <dgm:prSet phldrT="[Текст]" custT="1"/>
      <dgm:spPr/>
      <dgm:t>
        <a:bodyPr/>
        <a:lstStyle/>
        <a:p>
          <a:r>
            <a: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Вершинные</a:t>
          </a:r>
          <a:endParaRPr lang="ru-RU" sz="2000" dirty="0"/>
        </a:p>
      </dgm:t>
    </dgm:pt>
    <dgm:pt modelId="{1A1F87AE-C629-4AAC-BF94-37ACFE8DC107}" type="parTrans" cxnId="{54ADC825-B825-4189-A830-07F0AC3FA830}">
      <dgm:prSet/>
      <dgm:spPr/>
      <dgm:t>
        <a:bodyPr/>
        <a:lstStyle/>
        <a:p>
          <a:endParaRPr lang="ru-RU"/>
        </a:p>
      </dgm:t>
    </dgm:pt>
    <dgm:pt modelId="{BD2990FC-28F4-4C85-B198-A4FBD77A88D7}" type="sibTrans" cxnId="{54ADC825-B825-4189-A830-07F0AC3FA830}">
      <dgm:prSet/>
      <dgm:spPr/>
      <dgm:t>
        <a:bodyPr/>
        <a:lstStyle/>
        <a:p>
          <a:endParaRPr lang="ru-RU"/>
        </a:p>
      </dgm:t>
    </dgm:pt>
    <dgm:pt modelId="{486F4CEC-588C-4082-8E71-B990F6722753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№2</a:t>
          </a:r>
          <a:endParaRPr lang="ru-RU" dirty="0">
            <a:solidFill>
              <a:schemeClr val="tx1"/>
            </a:solidFill>
          </a:endParaRPr>
        </a:p>
      </dgm:t>
    </dgm:pt>
    <dgm:pt modelId="{C5F77744-97B4-4807-B9EB-92E7287E88BF}" type="parTrans" cxnId="{442CA9ED-AAE8-4B5F-AA4B-F83C1CE01FFB}">
      <dgm:prSet/>
      <dgm:spPr/>
      <dgm:t>
        <a:bodyPr/>
        <a:lstStyle/>
        <a:p>
          <a:endParaRPr lang="ru-RU"/>
        </a:p>
      </dgm:t>
    </dgm:pt>
    <dgm:pt modelId="{19BA940A-A284-46A8-B2A3-A39BD5F24280}" type="sibTrans" cxnId="{442CA9ED-AAE8-4B5F-AA4B-F83C1CE01FFB}">
      <dgm:prSet/>
      <dgm:spPr/>
      <dgm:t>
        <a:bodyPr/>
        <a:lstStyle/>
        <a:p>
          <a:endParaRPr lang="ru-RU"/>
        </a:p>
      </dgm:t>
    </dgm:pt>
    <dgm:pt modelId="{A5416E84-06B2-4910-BF47-665E33A08026}">
      <dgm:prSet phldrT="[Текст]" custT="1"/>
      <dgm:spPr/>
      <dgm:t>
        <a:bodyPr/>
        <a:lstStyle/>
        <a:p>
          <a:r>
            <a: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Геометрические</a:t>
          </a:r>
          <a:endParaRPr lang="ru-RU" sz="2000" dirty="0"/>
        </a:p>
      </dgm:t>
    </dgm:pt>
    <dgm:pt modelId="{AEAD5F5C-C3E7-4636-A6CE-D163945DFB8F}" type="parTrans" cxnId="{3244C60A-EFBA-4C1C-A231-C730C839D217}">
      <dgm:prSet/>
      <dgm:spPr/>
      <dgm:t>
        <a:bodyPr/>
        <a:lstStyle/>
        <a:p>
          <a:endParaRPr lang="ru-RU"/>
        </a:p>
      </dgm:t>
    </dgm:pt>
    <dgm:pt modelId="{D32051F3-E0E1-48D9-8341-FE8A1F8A256F}" type="sibTrans" cxnId="{3244C60A-EFBA-4C1C-A231-C730C839D217}">
      <dgm:prSet/>
      <dgm:spPr/>
      <dgm:t>
        <a:bodyPr/>
        <a:lstStyle/>
        <a:p>
          <a:endParaRPr lang="ru-RU"/>
        </a:p>
      </dgm:t>
    </dgm:pt>
    <dgm:pt modelId="{8FC90D53-39A8-4AAA-A814-A255C4445691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№3</a:t>
          </a:r>
          <a:endParaRPr lang="ru-RU" dirty="0">
            <a:solidFill>
              <a:schemeClr val="tx1"/>
            </a:solidFill>
          </a:endParaRPr>
        </a:p>
      </dgm:t>
    </dgm:pt>
    <dgm:pt modelId="{DA9EC239-8341-4248-9532-9D42988F0A87}" type="parTrans" cxnId="{79962973-520E-43EE-B362-963D1EE73DD6}">
      <dgm:prSet/>
      <dgm:spPr/>
      <dgm:t>
        <a:bodyPr/>
        <a:lstStyle/>
        <a:p>
          <a:endParaRPr lang="ru-RU"/>
        </a:p>
      </dgm:t>
    </dgm:pt>
    <dgm:pt modelId="{EF5C4C69-6F3A-47A5-B4E7-FBFFE23DB71C}" type="sibTrans" cxnId="{79962973-520E-43EE-B362-963D1EE73DD6}">
      <dgm:prSet/>
      <dgm:spPr/>
      <dgm:t>
        <a:bodyPr/>
        <a:lstStyle/>
        <a:p>
          <a:endParaRPr lang="ru-RU"/>
        </a:p>
      </dgm:t>
    </dgm:pt>
    <dgm:pt modelId="{2497BD7A-C66E-4D89-90CD-0690A2F4F69E}">
      <dgm:prSet phldrT="[Текст]" custT="1"/>
      <dgm:spPr/>
      <dgm:t>
        <a:bodyPr/>
        <a:lstStyle/>
        <a:p>
          <a:r>
            <a: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rPr>
            <a:t>Фрагментные</a:t>
          </a:r>
          <a:endParaRPr lang="ru-RU" sz="2000" dirty="0"/>
        </a:p>
      </dgm:t>
    </dgm:pt>
    <dgm:pt modelId="{4E70D41B-3A1C-4C9D-8EAE-EC2591089968}" type="parTrans" cxnId="{B62EF4B0-6399-4589-958E-5568E1152E86}">
      <dgm:prSet/>
      <dgm:spPr/>
      <dgm:t>
        <a:bodyPr/>
        <a:lstStyle/>
        <a:p>
          <a:endParaRPr lang="ru-RU"/>
        </a:p>
      </dgm:t>
    </dgm:pt>
    <dgm:pt modelId="{81D84F6B-B83E-4569-9C94-2F8F63C9E433}" type="sibTrans" cxnId="{B62EF4B0-6399-4589-958E-5568E1152E86}">
      <dgm:prSet/>
      <dgm:spPr/>
      <dgm:t>
        <a:bodyPr/>
        <a:lstStyle/>
        <a:p>
          <a:endParaRPr lang="ru-RU"/>
        </a:p>
      </dgm:t>
    </dgm:pt>
    <dgm:pt modelId="{12B06D4A-5A4A-44EE-8CE3-E2734E4E4DD9}">
      <dgm:prSet phldrT="[Текст]" custT="1"/>
      <dgm:spPr/>
      <dgm:t>
        <a:bodyPr/>
        <a:lstStyle/>
        <a:p>
          <a:r>
            <a: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rPr>
            <a:t>(обязательные)</a:t>
          </a:r>
          <a:endParaRPr lang="ru-RU" sz="2000" dirty="0"/>
        </a:p>
      </dgm:t>
    </dgm:pt>
    <dgm:pt modelId="{2B6EAAA7-C55B-4CEE-AE95-1EB5BF042846}" type="sibTrans" cxnId="{E8D0E21A-64CC-4235-9875-66CFFF479896}">
      <dgm:prSet/>
      <dgm:spPr/>
      <dgm:t>
        <a:bodyPr/>
        <a:lstStyle/>
        <a:p>
          <a:endParaRPr lang="ru-RU"/>
        </a:p>
      </dgm:t>
    </dgm:pt>
    <dgm:pt modelId="{5F740F93-04B1-48BF-8ED7-FB7C3FDBC8BA}" type="parTrans" cxnId="{E8D0E21A-64CC-4235-9875-66CFFF479896}">
      <dgm:prSet/>
      <dgm:spPr/>
      <dgm:t>
        <a:bodyPr/>
        <a:lstStyle/>
        <a:p>
          <a:endParaRPr lang="ru-RU"/>
        </a:p>
      </dgm:t>
    </dgm:pt>
    <dgm:pt modelId="{E48682CB-9346-4B55-99EF-53E957455A53}">
      <dgm:prSet custT="1"/>
      <dgm:spPr/>
      <dgm:t>
        <a:bodyPr/>
        <a:lstStyle/>
        <a:p>
          <a:r>
            <a: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rPr>
            <a:t>(не обязательные)</a:t>
          </a:r>
          <a:endParaRPr lang="ru-RU" sz="200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9361D6F1-8C3F-4D16-83E3-87297E90B4BD}" type="parTrans" cxnId="{CE660720-8187-4BFF-BC3A-75F0B1DE5EFE}">
      <dgm:prSet/>
      <dgm:spPr/>
      <dgm:t>
        <a:bodyPr/>
        <a:lstStyle/>
        <a:p>
          <a:endParaRPr lang="ru-RU"/>
        </a:p>
      </dgm:t>
    </dgm:pt>
    <dgm:pt modelId="{8042C218-0506-4CD3-8926-153A66344B91}" type="sibTrans" cxnId="{CE660720-8187-4BFF-BC3A-75F0B1DE5EFE}">
      <dgm:prSet/>
      <dgm:spPr/>
      <dgm:t>
        <a:bodyPr/>
        <a:lstStyle/>
        <a:p>
          <a:endParaRPr lang="ru-RU"/>
        </a:p>
      </dgm:t>
    </dgm:pt>
    <dgm:pt modelId="{2580DD7A-5906-409F-A845-9A0851FB2EDA}">
      <dgm:prSet custT="1"/>
      <dgm:spPr/>
      <dgm:t>
        <a:bodyPr/>
        <a:lstStyle/>
        <a:p>
          <a:r>
            <a: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rPr>
            <a:t>(обязательные)</a:t>
          </a:r>
          <a:endParaRPr lang="ru-RU" sz="2000" dirty="0"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688145C-4146-4D1D-8B3E-CDA1D0DF6F1B}" type="parTrans" cxnId="{421AACE2-E3E8-46D8-A77C-A707CC7CFDC5}">
      <dgm:prSet/>
      <dgm:spPr/>
      <dgm:t>
        <a:bodyPr/>
        <a:lstStyle/>
        <a:p>
          <a:endParaRPr lang="ru-RU"/>
        </a:p>
      </dgm:t>
    </dgm:pt>
    <dgm:pt modelId="{4EBCE7BC-B0BD-491C-BD85-B7ADFAC81090}" type="sibTrans" cxnId="{421AACE2-E3E8-46D8-A77C-A707CC7CFDC5}">
      <dgm:prSet/>
      <dgm:spPr/>
      <dgm:t>
        <a:bodyPr/>
        <a:lstStyle/>
        <a:p>
          <a:endParaRPr lang="ru-RU"/>
        </a:p>
      </dgm:t>
    </dgm:pt>
    <dgm:pt modelId="{C357A2C9-5FC4-4E87-B019-DDB35EE8A3EA}" type="pres">
      <dgm:prSet presAssocID="{B452F855-950A-4344-AF09-423B7D037A26}" presName="linearFlow" presStyleCnt="0">
        <dgm:presLayoutVars>
          <dgm:dir/>
          <dgm:animLvl val="lvl"/>
          <dgm:resizeHandles val="exact"/>
        </dgm:presLayoutVars>
      </dgm:prSet>
      <dgm:spPr/>
    </dgm:pt>
    <dgm:pt modelId="{D53CC3E4-CBD9-4A5E-96C0-515AB5EB2D88}" type="pres">
      <dgm:prSet presAssocID="{C1235116-CB1D-4AAA-9584-621F6C5EC803}" presName="composite" presStyleCnt="0"/>
      <dgm:spPr/>
    </dgm:pt>
    <dgm:pt modelId="{80059D97-F542-4830-BF9E-B60E4138C4F2}" type="pres">
      <dgm:prSet presAssocID="{C1235116-CB1D-4AAA-9584-621F6C5EC80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69DECD-EB9E-44DC-BB71-19FCC01A0BA6}" type="pres">
      <dgm:prSet presAssocID="{C1235116-CB1D-4AAA-9584-621F6C5EC80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02B016-DC89-4002-AF57-99AB77881763}" type="pres">
      <dgm:prSet presAssocID="{45F5F20E-F00A-42D8-908D-D634D9C9F345}" presName="sp" presStyleCnt="0"/>
      <dgm:spPr/>
    </dgm:pt>
    <dgm:pt modelId="{9E9C7FB0-85E1-4C31-ABA0-F97A71F35E71}" type="pres">
      <dgm:prSet presAssocID="{486F4CEC-588C-4082-8E71-B990F6722753}" presName="composite" presStyleCnt="0"/>
      <dgm:spPr/>
    </dgm:pt>
    <dgm:pt modelId="{10AEA3CA-B792-4992-8C16-2B9080B7A036}" type="pres">
      <dgm:prSet presAssocID="{486F4CEC-588C-4082-8E71-B990F6722753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7B63DF77-239C-4CBD-8549-C371D9331D81}" type="pres">
      <dgm:prSet presAssocID="{486F4CEC-588C-4082-8E71-B990F672275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531EB9-8E57-4458-97F8-A74D62B0D7F2}" type="pres">
      <dgm:prSet presAssocID="{19BA940A-A284-46A8-B2A3-A39BD5F24280}" presName="sp" presStyleCnt="0"/>
      <dgm:spPr/>
    </dgm:pt>
    <dgm:pt modelId="{66DEEBDB-7238-4BFF-94C3-BFD532C3A4B2}" type="pres">
      <dgm:prSet presAssocID="{8FC90D53-39A8-4AAA-A814-A255C4445691}" presName="composite" presStyleCnt="0"/>
      <dgm:spPr/>
    </dgm:pt>
    <dgm:pt modelId="{AD7CEDBA-8758-496D-AFED-51C569626EE9}" type="pres">
      <dgm:prSet presAssocID="{8FC90D53-39A8-4AAA-A814-A255C444569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841FAA-85BF-4705-9988-3058560225ED}" type="pres">
      <dgm:prSet presAssocID="{8FC90D53-39A8-4AAA-A814-A255C4445691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2EF4B0-6399-4589-958E-5568E1152E86}" srcId="{8FC90D53-39A8-4AAA-A814-A255C4445691}" destId="{2497BD7A-C66E-4D89-90CD-0690A2F4F69E}" srcOrd="0" destOrd="0" parTransId="{4E70D41B-3A1C-4C9D-8EAE-EC2591089968}" sibTransId="{81D84F6B-B83E-4569-9C94-2F8F63C9E433}"/>
    <dgm:cxn modelId="{B1085C57-9A4E-4D50-932B-F7B768069BCC}" type="presOf" srcId="{A5416E84-06B2-4910-BF47-665E33A08026}" destId="{7B63DF77-239C-4CBD-8549-C371D9331D81}" srcOrd="0" destOrd="0" presId="urn:microsoft.com/office/officeart/2005/8/layout/chevron2"/>
    <dgm:cxn modelId="{9672BE86-02CD-4E4B-BF7E-414AD06D3FDB}" srcId="{B452F855-950A-4344-AF09-423B7D037A26}" destId="{C1235116-CB1D-4AAA-9584-621F6C5EC803}" srcOrd="0" destOrd="0" parTransId="{A5F71DEA-6F58-4AAC-909F-E656275F8EAD}" sibTransId="{45F5F20E-F00A-42D8-908D-D634D9C9F345}"/>
    <dgm:cxn modelId="{2B79DFF3-09D7-42AC-BAC1-DF557FCCABB8}" type="presOf" srcId="{8FC90D53-39A8-4AAA-A814-A255C4445691}" destId="{AD7CEDBA-8758-496D-AFED-51C569626EE9}" srcOrd="0" destOrd="0" presId="urn:microsoft.com/office/officeart/2005/8/layout/chevron2"/>
    <dgm:cxn modelId="{802E1E4C-38AB-4BB1-BD1C-C9335755C452}" type="presOf" srcId="{2580DD7A-5906-409F-A845-9A0851FB2EDA}" destId="{AB841FAA-85BF-4705-9988-3058560225ED}" srcOrd="0" destOrd="1" presId="urn:microsoft.com/office/officeart/2005/8/layout/chevron2"/>
    <dgm:cxn modelId="{54ADC825-B825-4189-A830-07F0AC3FA830}" srcId="{C1235116-CB1D-4AAA-9584-621F6C5EC803}" destId="{9B5EFA47-A195-42BF-8D52-BD5F3C0E3ADB}" srcOrd="0" destOrd="0" parTransId="{1A1F87AE-C629-4AAC-BF94-37ACFE8DC107}" sibTransId="{BD2990FC-28F4-4C85-B198-A4FBD77A88D7}"/>
    <dgm:cxn modelId="{6066B503-4418-446D-A81A-245CACD7510C}" type="presOf" srcId="{E48682CB-9346-4B55-99EF-53E957455A53}" destId="{7B63DF77-239C-4CBD-8549-C371D9331D81}" srcOrd="0" destOrd="1" presId="urn:microsoft.com/office/officeart/2005/8/layout/chevron2"/>
    <dgm:cxn modelId="{C8ACF770-3836-4082-83E8-2CD2F682E103}" type="presOf" srcId="{B452F855-950A-4344-AF09-423B7D037A26}" destId="{C357A2C9-5FC4-4E87-B019-DDB35EE8A3EA}" srcOrd="0" destOrd="0" presId="urn:microsoft.com/office/officeart/2005/8/layout/chevron2"/>
    <dgm:cxn modelId="{E8D0E21A-64CC-4235-9875-66CFFF479896}" srcId="{C1235116-CB1D-4AAA-9584-621F6C5EC803}" destId="{12B06D4A-5A4A-44EE-8CE3-E2734E4E4DD9}" srcOrd="1" destOrd="0" parTransId="{5F740F93-04B1-48BF-8ED7-FB7C3FDBC8BA}" sibTransId="{2B6EAAA7-C55B-4CEE-AE95-1EB5BF042846}"/>
    <dgm:cxn modelId="{EC10829C-F2AF-4D87-98EC-1D40D03E6693}" type="presOf" srcId="{12B06D4A-5A4A-44EE-8CE3-E2734E4E4DD9}" destId="{EA69DECD-EB9E-44DC-BB71-19FCC01A0BA6}" srcOrd="0" destOrd="1" presId="urn:microsoft.com/office/officeart/2005/8/layout/chevron2"/>
    <dgm:cxn modelId="{421AACE2-E3E8-46D8-A77C-A707CC7CFDC5}" srcId="{8FC90D53-39A8-4AAA-A814-A255C4445691}" destId="{2580DD7A-5906-409F-A845-9A0851FB2EDA}" srcOrd="1" destOrd="0" parTransId="{F688145C-4146-4D1D-8B3E-CDA1D0DF6F1B}" sibTransId="{4EBCE7BC-B0BD-491C-BD85-B7ADFAC81090}"/>
    <dgm:cxn modelId="{CE660720-8187-4BFF-BC3A-75F0B1DE5EFE}" srcId="{486F4CEC-588C-4082-8E71-B990F6722753}" destId="{E48682CB-9346-4B55-99EF-53E957455A53}" srcOrd="1" destOrd="0" parTransId="{9361D6F1-8C3F-4D16-83E3-87297E90B4BD}" sibTransId="{8042C218-0506-4CD3-8926-153A66344B91}"/>
    <dgm:cxn modelId="{3A607AB1-C58E-4F1F-8120-3864ABA621A5}" type="presOf" srcId="{C1235116-CB1D-4AAA-9584-621F6C5EC803}" destId="{80059D97-F542-4830-BF9E-B60E4138C4F2}" srcOrd="0" destOrd="0" presId="urn:microsoft.com/office/officeart/2005/8/layout/chevron2"/>
    <dgm:cxn modelId="{442CA9ED-AAE8-4B5F-AA4B-F83C1CE01FFB}" srcId="{B452F855-950A-4344-AF09-423B7D037A26}" destId="{486F4CEC-588C-4082-8E71-B990F6722753}" srcOrd="1" destOrd="0" parTransId="{C5F77744-97B4-4807-B9EB-92E7287E88BF}" sibTransId="{19BA940A-A284-46A8-B2A3-A39BD5F24280}"/>
    <dgm:cxn modelId="{7C1BBAAF-EF9A-4A0A-B19B-B08897AFB731}" type="presOf" srcId="{2497BD7A-C66E-4D89-90CD-0690A2F4F69E}" destId="{AB841FAA-85BF-4705-9988-3058560225ED}" srcOrd="0" destOrd="0" presId="urn:microsoft.com/office/officeart/2005/8/layout/chevron2"/>
    <dgm:cxn modelId="{79962973-520E-43EE-B362-963D1EE73DD6}" srcId="{B452F855-950A-4344-AF09-423B7D037A26}" destId="{8FC90D53-39A8-4AAA-A814-A255C4445691}" srcOrd="2" destOrd="0" parTransId="{DA9EC239-8341-4248-9532-9D42988F0A87}" sibTransId="{EF5C4C69-6F3A-47A5-B4E7-FBFFE23DB71C}"/>
    <dgm:cxn modelId="{3244C60A-EFBA-4C1C-A231-C730C839D217}" srcId="{486F4CEC-588C-4082-8E71-B990F6722753}" destId="{A5416E84-06B2-4910-BF47-665E33A08026}" srcOrd="0" destOrd="0" parTransId="{AEAD5F5C-C3E7-4636-A6CE-D163945DFB8F}" sibTransId="{D32051F3-E0E1-48D9-8341-FE8A1F8A256F}"/>
    <dgm:cxn modelId="{EC2D8B82-9EEA-4D44-ADA5-A893053C08D7}" type="presOf" srcId="{9B5EFA47-A195-42BF-8D52-BD5F3C0E3ADB}" destId="{EA69DECD-EB9E-44DC-BB71-19FCC01A0BA6}" srcOrd="0" destOrd="0" presId="urn:microsoft.com/office/officeart/2005/8/layout/chevron2"/>
    <dgm:cxn modelId="{C699DD42-EC85-4B82-8E36-8F15557FC541}" type="presOf" srcId="{486F4CEC-588C-4082-8E71-B990F6722753}" destId="{10AEA3CA-B792-4992-8C16-2B9080B7A036}" srcOrd="0" destOrd="0" presId="urn:microsoft.com/office/officeart/2005/8/layout/chevron2"/>
    <dgm:cxn modelId="{A72E65C8-6744-4607-9E04-7CFFCFE86705}" type="presParOf" srcId="{C357A2C9-5FC4-4E87-B019-DDB35EE8A3EA}" destId="{D53CC3E4-CBD9-4A5E-96C0-515AB5EB2D88}" srcOrd="0" destOrd="0" presId="urn:microsoft.com/office/officeart/2005/8/layout/chevron2"/>
    <dgm:cxn modelId="{311AAAFB-8847-4E1D-972B-0E7A21C3D89E}" type="presParOf" srcId="{D53CC3E4-CBD9-4A5E-96C0-515AB5EB2D88}" destId="{80059D97-F542-4830-BF9E-B60E4138C4F2}" srcOrd="0" destOrd="0" presId="urn:microsoft.com/office/officeart/2005/8/layout/chevron2"/>
    <dgm:cxn modelId="{95F30B52-BCD8-4292-AEDB-0C25A2942E9C}" type="presParOf" srcId="{D53CC3E4-CBD9-4A5E-96C0-515AB5EB2D88}" destId="{EA69DECD-EB9E-44DC-BB71-19FCC01A0BA6}" srcOrd="1" destOrd="0" presId="urn:microsoft.com/office/officeart/2005/8/layout/chevron2"/>
    <dgm:cxn modelId="{1A3CE242-B38A-46DA-AA1F-4D8C97265326}" type="presParOf" srcId="{C357A2C9-5FC4-4E87-B019-DDB35EE8A3EA}" destId="{C702B016-DC89-4002-AF57-99AB77881763}" srcOrd="1" destOrd="0" presId="urn:microsoft.com/office/officeart/2005/8/layout/chevron2"/>
    <dgm:cxn modelId="{2DF7A428-C92C-4ABC-852F-9493E790E93D}" type="presParOf" srcId="{C357A2C9-5FC4-4E87-B019-DDB35EE8A3EA}" destId="{9E9C7FB0-85E1-4C31-ABA0-F97A71F35E71}" srcOrd="2" destOrd="0" presId="urn:microsoft.com/office/officeart/2005/8/layout/chevron2"/>
    <dgm:cxn modelId="{E4F03289-6B23-4EAA-93D9-58CD8616A297}" type="presParOf" srcId="{9E9C7FB0-85E1-4C31-ABA0-F97A71F35E71}" destId="{10AEA3CA-B792-4992-8C16-2B9080B7A036}" srcOrd="0" destOrd="0" presId="urn:microsoft.com/office/officeart/2005/8/layout/chevron2"/>
    <dgm:cxn modelId="{A31682D3-FBD2-42E2-A17D-E29EBD7D82DF}" type="presParOf" srcId="{9E9C7FB0-85E1-4C31-ABA0-F97A71F35E71}" destId="{7B63DF77-239C-4CBD-8549-C371D9331D81}" srcOrd="1" destOrd="0" presId="urn:microsoft.com/office/officeart/2005/8/layout/chevron2"/>
    <dgm:cxn modelId="{F9644C41-5129-49B7-A9DC-4CD4762DDB34}" type="presParOf" srcId="{C357A2C9-5FC4-4E87-B019-DDB35EE8A3EA}" destId="{00531EB9-8E57-4458-97F8-A74D62B0D7F2}" srcOrd="3" destOrd="0" presId="urn:microsoft.com/office/officeart/2005/8/layout/chevron2"/>
    <dgm:cxn modelId="{D3EC59A2-546D-4E3B-A073-723D7B1E3AF8}" type="presParOf" srcId="{C357A2C9-5FC4-4E87-B019-DDB35EE8A3EA}" destId="{66DEEBDB-7238-4BFF-94C3-BFD532C3A4B2}" srcOrd="4" destOrd="0" presId="urn:microsoft.com/office/officeart/2005/8/layout/chevron2"/>
    <dgm:cxn modelId="{B8CDF8EE-A2B5-4ED0-9F42-DECA39096347}" type="presParOf" srcId="{66DEEBDB-7238-4BFF-94C3-BFD532C3A4B2}" destId="{AD7CEDBA-8758-496D-AFED-51C569626EE9}" srcOrd="0" destOrd="0" presId="urn:microsoft.com/office/officeart/2005/8/layout/chevron2"/>
    <dgm:cxn modelId="{0A1901B2-0CAD-497C-8854-F557998E9872}" type="presParOf" srcId="{66DEEBDB-7238-4BFF-94C3-BFD532C3A4B2}" destId="{AB841FAA-85BF-4705-9988-3058560225E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059D97-F542-4830-BF9E-B60E4138C4F2}">
      <dsp:nvSpPr>
        <dsp:cNvPr id="0" name=""/>
        <dsp:cNvSpPr/>
      </dsp:nvSpPr>
      <dsp:spPr>
        <a:xfrm rot="5400000">
          <a:off x="-182032" y="182502"/>
          <a:ext cx="1213552" cy="8494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№1</a:t>
          </a:r>
          <a:endParaRPr lang="ru-RU" sz="2500" kern="1200" dirty="0">
            <a:solidFill>
              <a:schemeClr val="tx1"/>
            </a:solidFill>
          </a:endParaRPr>
        </a:p>
      </dsp:txBody>
      <dsp:txXfrm rot="5400000">
        <a:off x="-182032" y="182502"/>
        <a:ext cx="1213552" cy="849486"/>
      </dsp:txXfrm>
    </dsp:sp>
    <dsp:sp modelId="{EA69DECD-EB9E-44DC-BB71-19FCC01A0BA6}">
      <dsp:nvSpPr>
        <dsp:cNvPr id="0" name=""/>
        <dsp:cNvSpPr/>
      </dsp:nvSpPr>
      <dsp:spPr>
        <a:xfrm rot="5400000">
          <a:off x="3078338" y="-2228382"/>
          <a:ext cx="788809" cy="52465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Вершинные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(обязательные)</a:t>
          </a:r>
          <a:endParaRPr lang="ru-RU" sz="2000" kern="1200" dirty="0"/>
        </a:p>
      </dsp:txBody>
      <dsp:txXfrm rot="5400000">
        <a:off x="3078338" y="-2228382"/>
        <a:ext cx="788809" cy="5246513"/>
      </dsp:txXfrm>
    </dsp:sp>
    <dsp:sp modelId="{10AEA3CA-B792-4992-8C16-2B9080B7A036}">
      <dsp:nvSpPr>
        <dsp:cNvPr id="0" name=""/>
        <dsp:cNvSpPr/>
      </dsp:nvSpPr>
      <dsp:spPr>
        <a:xfrm rot="5400000">
          <a:off x="-182032" y="1195436"/>
          <a:ext cx="1213552" cy="8494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№2</a:t>
          </a:r>
          <a:endParaRPr lang="ru-RU" sz="2500" kern="1200" dirty="0">
            <a:solidFill>
              <a:schemeClr val="tx1"/>
            </a:solidFill>
          </a:endParaRPr>
        </a:p>
      </dsp:txBody>
      <dsp:txXfrm rot="5400000">
        <a:off x="-182032" y="1195436"/>
        <a:ext cx="1213552" cy="849486"/>
      </dsp:txXfrm>
    </dsp:sp>
    <dsp:sp modelId="{7B63DF77-239C-4CBD-8549-C371D9331D81}">
      <dsp:nvSpPr>
        <dsp:cNvPr id="0" name=""/>
        <dsp:cNvSpPr/>
      </dsp:nvSpPr>
      <dsp:spPr>
        <a:xfrm rot="5400000">
          <a:off x="3078338" y="-1215448"/>
          <a:ext cx="788809" cy="52465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Геометрические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(не обязательные)</a:t>
          </a:r>
          <a:endParaRPr lang="ru-RU" sz="20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 rot="5400000">
        <a:off x="3078338" y="-1215448"/>
        <a:ext cx="788809" cy="5246513"/>
      </dsp:txXfrm>
    </dsp:sp>
    <dsp:sp modelId="{AD7CEDBA-8758-496D-AFED-51C569626EE9}">
      <dsp:nvSpPr>
        <dsp:cNvPr id="0" name=""/>
        <dsp:cNvSpPr/>
      </dsp:nvSpPr>
      <dsp:spPr>
        <a:xfrm rot="5400000">
          <a:off x="-182032" y="2208370"/>
          <a:ext cx="1213552" cy="84948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№3</a:t>
          </a:r>
          <a:endParaRPr lang="ru-RU" sz="2500" kern="1200" dirty="0">
            <a:solidFill>
              <a:schemeClr val="tx1"/>
            </a:solidFill>
          </a:endParaRPr>
        </a:p>
      </dsp:txBody>
      <dsp:txXfrm rot="5400000">
        <a:off x="-182032" y="2208370"/>
        <a:ext cx="1213552" cy="849486"/>
      </dsp:txXfrm>
    </dsp:sp>
    <dsp:sp modelId="{AB841FAA-85BF-4705-9988-3058560225ED}">
      <dsp:nvSpPr>
        <dsp:cNvPr id="0" name=""/>
        <dsp:cNvSpPr/>
      </dsp:nvSpPr>
      <dsp:spPr>
        <a:xfrm rot="5400000">
          <a:off x="3078338" y="-202513"/>
          <a:ext cx="788809" cy="524651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Фрагментные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Verdana" pitchFamily="34" charset="0"/>
              <a:ea typeface="Verdana" pitchFamily="34" charset="0"/>
              <a:cs typeface="Verdana" pitchFamily="34" charset="0"/>
            </a:rPr>
            <a:t>(обязательные)</a:t>
          </a:r>
          <a:endParaRPr lang="ru-RU" sz="2000" kern="1200" dirty="0">
            <a:latin typeface="Verdana" pitchFamily="34" charset="0"/>
            <a:ea typeface="Verdana" pitchFamily="34" charset="0"/>
            <a:cs typeface="Verdana" pitchFamily="34" charset="0"/>
          </a:endParaRPr>
        </a:p>
      </dsp:txBody>
      <dsp:txXfrm rot="5400000">
        <a:off x="3078338" y="-202513"/>
        <a:ext cx="788809" cy="52465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8D768-CBD4-417E-BA09-47C5FFE80F36}" type="datetimeFigureOut">
              <a:rPr lang="ru-RU" smtClean="0"/>
              <a:pPr/>
              <a:t>14.05.2019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E2902F-50E6-4EC2-9213-92658AEB9F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12FEE5B3-5940-4A9D-9E03-B23D516BF1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4EEF8C-4CB8-4E8F-9730-58193D36B0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571D68-41DB-4C38-9B05-03207946A7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3ABB9FF-E7FC-4143-BF54-5B64732F09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3839B4-E77F-4A53-A3E4-0D448464EC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5110C8-8640-421F-B0C9-C75E14199D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05AA3-7B3B-4E6A-987B-DE00507307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75888-5E7B-42E6-996D-CDC1A360E9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2A4C58-348D-4FBF-B41C-44093C911E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181A9F-4014-4116-93E1-4B35BC2A85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 smtClean="0"/>
              <a:t>1.2.1 Типы графических изображений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20B03F7-9740-4453-A298-FEC3E9F6F4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err="1" smtClean="0"/>
              <a:t>Шейдеры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err="1" smtClean="0"/>
              <a:t>Шейдеры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9.4.1 </a:t>
            </a:r>
            <a:r>
              <a:rPr lang="ru-RU" dirty="0" smtClean="0"/>
              <a:t>Определение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219200"/>
            <a:ext cx="8352928" cy="409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err="1" smtClean="0">
                <a:latin typeface="Century Gothic" panose="020B0502020202020204" pitchFamily="34" charset="0"/>
              </a:rPr>
              <a:t>Шейдер</a:t>
            </a:r>
            <a:r>
              <a:rPr lang="ru-RU" sz="2000" dirty="0" smtClean="0">
                <a:latin typeface="Century Gothic" panose="020B0502020202020204" pitchFamily="34" charset="0"/>
              </a:rPr>
              <a:t> – программа, выполняемая видеокартой </a:t>
            </a:r>
            <a:r>
              <a:rPr lang="en-US" sz="2000" dirty="0" smtClean="0">
                <a:latin typeface="Century Gothic" panose="020B0502020202020204" pitchFamily="34" charset="0"/>
              </a:rPr>
              <a:t>(GPU</a:t>
            </a:r>
            <a:r>
              <a:rPr lang="en-US" sz="2000" dirty="0" smtClean="0">
                <a:latin typeface="Century Gothic" panose="020B0502020202020204" pitchFamily="34" charset="0"/>
              </a:rPr>
              <a:t>)</a:t>
            </a:r>
            <a:endParaRPr lang="ru-RU" sz="2000" dirty="0" smtClean="0">
              <a:latin typeface="Century Gothic" panose="020B0502020202020204" pitchFamily="34" charset="0"/>
            </a:endParaRPr>
          </a:p>
          <a:p>
            <a:pPr marL="354013" indent="-354013" eaLnBrk="0" hangingPunct="0">
              <a:spcBef>
                <a:spcPts val="0"/>
              </a:spcBef>
              <a:buNone/>
            </a:pPr>
            <a:endParaRPr lang="ru-RU" sz="2000" dirty="0" smtClean="0">
              <a:latin typeface="+mj-lt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1187624" y="1772816"/>
          <a:ext cx="6096000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Содержимое 7"/>
          <p:cNvSpPr txBox="1">
            <a:spLocks/>
          </p:cNvSpPr>
          <p:nvPr/>
        </p:nvSpPr>
        <p:spPr>
          <a:xfrm>
            <a:off x="611560" y="5085184"/>
            <a:ext cx="7920880" cy="122413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Вычислительный </a:t>
            </a:r>
            <a:r>
              <a:rPr kumimoji="0" lang="ru-RU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шейдер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kumimoji="0" lang="ru-RU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шейдер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 4.3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+),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 входящий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традиционый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конвейер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рендерига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 взаимодействующий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другими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шейдерами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предназначенный для параллельных расчетов (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CUDA/</a:t>
            </a:r>
            <a:r>
              <a:rPr kumimoji="0" 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OpenCL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354013" marR="0" lvl="0" indent="-354013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Graphic spid="7" grpId="0">
        <p:bldAsOne/>
      </p:bldGraphic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0"/>
            <a:r>
              <a:rPr lang="ru-RU" dirty="0" smtClean="0"/>
              <a:t>Вершинный </a:t>
            </a:r>
            <a:r>
              <a:rPr lang="ru-RU" dirty="0" err="1" smtClean="0"/>
              <a:t>шейдер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lvl="0" algn="l">
              <a:defRPr/>
            </a:pPr>
            <a:r>
              <a:rPr lang="ru-RU" dirty="0" smtClean="0"/>
              <a:t>9.4.2 Виды </a:t>
            </a:r>
            <a:r>
              <a:rPr lang="ru-RU" dirty="0" err="1" smtClean="0"/>
              <a:t>шейдеров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en-US" dirty="0" smtClean="0"/>
              <a:t>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219200"/>
            <a:ext cx="8208912" cy="501811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Первый в конвейере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Работает с вершинами и их атрибутами:</a:t>
            </a:r>
          </a:p>
          <a:p>
            <a:pPr lvl="2">
              <a:buFont typeface="Arial" pitchFamily="34" charset="0"/>
              <a:buChar char="•"/>
            </a:pPr>
            <a: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Позиция</a:t>
            </a:r>
            <a:endParaRPr lang="en-US" sz="15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Нормаль</a:t>
            </a:r>
            <a:endParaRPr lang="en-US" sz="15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Текстурные координаты</a:t>
            </a:r>
            <a:endParaRPr lang="en-US" sz="15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</a:t>
            </a:r>
            <a:endParaRPr lang="en-US" sz="15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Касательные</a:t>
            </a:r>
            <a:r>
              <a:rPr lang="en-US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</a:t>
            </a:r>
            <a:r>
              <a:rPr lang="ru-RU" sz="15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бикасательные</a:t>
            </a:r>
            <a: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17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Подготавливает (вычисляет, генерирует) данные для геометрического и (или) фрагментного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шейдера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Выполняется для каждой вершины каждого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примитива</a:t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Обязателен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0"/>
            <a:r>
              <a:rPr lang="ru-RU" dirty="0" smtClean="0"/>
              <a:t>Геометрический</a:t>
            </a:r>
            <a:r>
              <a:rPr lang="ru-RU" b="1" dirty="0" smtClean="0"/>
              <a:t> </a:t>
            </a:r>
            <a:r>
              <a:rPr lang="ru-RU" dirty="0" err="1" smtClean="0"/>
              <a:t>шейдер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lvl="0" algn="l">
              <a:defRPr/>
            </a:pPr>
            <a:r>
              <a:rPr lang="ru-RU" dirty="0" smtClean="0"/>
              <a:t>9.4.2 Виды </a:t>
            </a:r>
            <a:r>
              <a:rPr lang="ru-RU" dirty="0" err="1" smtClean="0"/>
              <a:t>шейдеров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219200"/>
            <a:ext cx="8208912" cy="501811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Выполняется после этапа сборки примитивов (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тесселяции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Работает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геометрией примитивов: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Смещение</a:t>
            </a:r>
            <a:endParaRPr lang="en-US" sz="15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Модификация</a:t>
            </a:r>
            <a:endParaRPr lang="en-US" sz="15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Дробление</a:t>
            </a:r>
            <a:b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15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Выполняется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каждого примитива</a:t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 обязателен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0"/>
            <a:r>
              <a:rPr lang="ru-RU" dirty="0" smtClean="0"/>
              <a:t>Фрагментный </a:t>
            </a:r>
            <a:r>
              <a:rPr lang="ru-RU" dirty="0" err="1" smtClean="0"/>
              <a:t>шейдер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lvl="0" algn="l">
              <a:defRPr/>
            </a:pPr>
            <a:r>
              <a:rPr lang="ru-RU" dirty="0" smtClean="0"/>
              <a:t>9.4.2 Виды </a:t>
            </a:r>
            <a:r>
              <a:rPr lang="ru-RU" dirty="0" err="1" smtClean="0"/>
              <a:t>шейдеров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219200"/>
            <a:ext cx="8208912" cy="501811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Выполняется после этапа растеризации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Работает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фрагментами (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пикселями) и их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атрибутами: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</a:t>
            </a:r>
          </a:p>
          <a:p>
            <a:pPr lvl="2">
              <a:buFont typeface="Arial" pitchFamily="34" charset="0"/>
              <a:buChar char="•"/>
            </a:pPr>
            <a: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Текстура</a:t>
            </a:r>
          </a:p>
          <a:p>
            <a:pPr lvl="2">
              <a:buFont typeface="Arial" pitchFamily="34" charset="0"/>
              <a:buChar char="•"/>
            </a:pPr>
            <a: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Позиция, нормаль</a:t>
            </a:r>
            <a:br>
              <a:rPr lang="ru-RU" sz="15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15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Вычисляет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пикселя с учетом текстур и освещения</a:t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Выполняется для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каждого пикселя</a:t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Обязателен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0"/>
            <a:r>
              <a:rPr lang="ru-RU" dirty="0" smtClean="0"/>
              <a:t>Язык </a:t>
            </a:r>
            <a:r>
              <a:rPr lang="en-US" dirty="0" smtClean="0"/>
              <a:t>GLSL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lvl="0" algn="l">
              <a:defRPr/>
            </a:pPr>
            <a:r>
              <a:rPr lang="ru-RU" dirty="0" smtClean="0"/>
              <a:t>9.4.3 Язык </a:t>
            </a:r>
            <a:r>
              <a:rPr lang="en-US" dirty="0" smtClean="0"/>
              <a:t>GLSL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67544" y="1219200"/>
            <a:ext cx="8352928" cy="5018112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Язык программирования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шейдеров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для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 2.0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Синтаксис основан на синтаксисе языка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</a:t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Компиляция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шейдеров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происходит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процессе работы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приложения</a:t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(на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этапе инициализации ресурсов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Зависит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поддерживаемой версии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 не от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производителя аппаратного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обеспечения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0"/>
            <a:r>
              <a:rPr lang="ru-RU" dirty="0" smtClean="0"/>
              <a:t>Пример вершинного </a:t>
            </a:r>
            <a:r>
              <a:rPr lang="ru-RU" dirty="0" err="1" smtClean="0"/>
              <a:t>шейдера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lvl="0" algn="l">
              <a:defRPr/>
            </a:pPr>
            <a:r>
              <a:rPr lang="ru-RU" dirty="0" smtClean="0"/>
              <a:t>9.4.4 Примеры </a:t>
            </a:r>
            <a:r>
              <a:rPr lang="ru-RU" dirty="0" err="1" smtClean="0"/>
              <a:t>шейдеров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2276872"/>
            <a:ext cx="8064896" cy="291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pPr lvl="0"/>
            <a:r>
              <a:rPr lang="ru-RU" dirty="0" smtClean="0"/>
              <a:t>Пример фрагментного </a:t>
            </a:r>
            <a:r>
              <a:rPr lang="ru-RU" dirty="0" err="1" smtClean="0"/>
              <a:t>шейдера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(8)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lvl="0" algn="l">
              <a:defRPr/>
            </a:pPr>
            <a:r>
              <a:rPr lang="ru-RU" dirty="0" smtClean="0"/>
              <a:t>9.4.4 Примеры </a:t>
            </a:r>
            <a:r>
              <a:rPr lang="ru-RU" dirty="0" err="1" smtClean="0"/>
              <a:t>шейдеров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63688" y="2348880"/>
            <a:ext cx="5288699" cy="236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3087</TotalTime>
  <Words>148</Words>
  <Application>Microsoft Office PowerPoint</Application>
  <PresentationFormat>Экран (4:3)</PresentationFormat>
  <Paragraphs>73</Paragraphs>
  <Slides>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КГ</vt:lpstr>
      <vt:lpstr>(Шейдеры)</vt:lpstr>
      <vt:lpstr>Шейдеры</vt:lpstr>
      <vt:lpstr>Вершинный шейдер</vt:lpstr>
      <vt:lpstr>Геометрический шейдер</vt:lpstr>
      <vt:lpstr>Фрагментный шейдер</vt:lpstr>
      <vt:lpstr>Язык GLSL</vt:lpstr>
      <vt:lpstr>Пример вершинного шейдера</vt:lpstr>
      <vt:lpstr>Пример фрагментного шейдера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293</cp:revision>
  <dcterms:created xsi:type="dcterms:W3CDTF">2014-02-11T08:42:57Z</dcterms:created>
  <dcterms:modified xsi:type="dcterms:W3CDTF">2019-05-14T02:11:58Z</dcterms:modified>
</cp:coreProperties>
</file>