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05" r:id="rId2"/>
    <p:sldId id="309" r:id="rId3"/>
    <p:sldId id="344" r:id="rId4"/>
    <p:sldId id="346" r:id="rId5"/>
    <p:sldId id="330" r:id="rId6"/>
    <p:sldId id="345" r:id="rId7"/>
    <p:sldId id="310" r:id="rId8"/>
    <p:sldId id="332" r:id="rId9"/>
    <p:sldId id="312" r:id="rId10"/>
    <p:sldId id="335" r:id="rId11"/>
    <p:sldId id="336" r:id="rId12"/>
    <p:sldId id="313" r:id="rId13"/>
    <p:sldId id="314" r:id="rId14"/>
    <p:sldId id="315" r:id="rId15"/>
    <p:sldId id="316" r:id="rId16"/>
    <p:sldId id="339" r:id="rId17"/>
    <p:sldId id="318" r:id="rId18"/>
    <p:sldId id="340" r:id="rId19"/>
    <p:sldId id="341" r:id="rId20"/>
    <p:sldId id="343" r:id="rId21"/>
    <p:sldId id="333" r:id="rId22"/>
    <p:sldId id="334" r:id="rId23"/>
    <p:sldId id="326" r:id="rId24"/>
    <p:sldId id="327" r:id="rId25"/>
    <p:sldId id="331" r:id="rId26"/>
    <p:sldId id="34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>
        <p:scale>
          <a:sx n="100" d="100"/>
          <a:sy n="100" d="100"/>
        </p:scale>
        <p:origin x="-12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23.09.2022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284984"/>
          <a:ext cx="8136904" cy="29362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1.0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PlayStation 3 </a:t>
                      </a:r>
                      <a:endParaRPr lang="en-US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SDK</a:t>
                      </a:r>
                      <a:b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1.0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2.2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Pandora</a:t>
                      </a:r>
                    </a:p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 3.0</a:t>
                      </a:r>
                      <a:endParaRPr lang="en-US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 + 4.2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4.3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616672"/>
          <a:ext cx="8136904" cy="1681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Mozilla Firefox 4.0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Google Chrome 9.0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Safari 8.0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Opera 12.0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Internet Explorer 11.0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 (базовые геометрические фигуры)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отрезок, треугольник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 или процедура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угол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и туманные)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координаты, цвет, 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положение, свет,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1 и 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типе передаваемых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x,y,z,w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2f(10,100) ≡ glVertex3f(10,100,0) ≡ glVertex4f (10,100,0,1)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74981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 </a:t>
            </a:r>
            <a:r>
              <a:rPr lang="ru-RU" dirty="0" smtClean="0"/>
              <a:t>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47192"/>
            <a:ext cx="8363272" cy="5234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принципу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конвейер),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т.е.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 GL_ARB_texture_compression GL_ARB_texture_cube_map GL_ARB_texture_env_add GL_ARB_transpose_matrix GL_EXT_abgr GL_EXT_bgra GL_EXT_blend_color GL_EXT_blend_minmax GL_EXT_blend_subtract GL_EXT_compiled_vertex_array GL_EXT_fog_coord GL_EXT_packed_pixels GL_EXT_paletted_texture GL_EXT_point_parameters GL_EXT_rescale_normal GL_EXT_secondary_color GL_EXT_separate_specular_color GL_EXT_shared_texture_palette GL_EXT_stencil_wrap GL_EXT_texture_compression_s3tc GL_EXT_texture_edge_clamp GL_EXT_texture_env_add GL_EXT_texture_env_combine GL_EXT_texture_cube_map GL_EXT_texture_lod GL_EXT_texture_lod_bias GL_EXT_texture_object GL_EXT_vertex_array GL_EXT_vertex_weighting GL_IBM_texture_mirrored_repeat GL_NV_blend_square GL_NV_fence GL_NV_fog_distance GL_NV_light_max_exponent GL_NV_register_combiners GL_NV_texgen_emboss GL_NV_texgen_reflection GL_NV_texture_env_combine4 GL_NV_vertex_array_range GL_S3_s3tc GL_SGIS_multitexture GL_SGIS_texture_lod GL_WIN_swap_hint WGL_EXT_swap_control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en-US" sz="1400" b="1" noProof="1" smtClean="0">
                <a:latin typeface="Courier New" pitchFamily="49" charset="0"/>
                <a:cs typeface="Courier New" pitchFamily="49" charset="0"/>
              </a:rPr>
              <a:t>GetString </a:t>
            </a: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( GL_EXTENSIONS, string_of_ext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[1/4]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[3/4]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dirty="0" smtClean="0"/>
              <a:t>Illustrates the connection between the Linux kernel and OpenGL-based video games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[4/4]</a:t>
            </a:r>
            <a:endParaRPr lang="ru-RU" dirty="0"/>
          </a:p>
        </p:txBody>
      </p:sp>
      <p:pic>
        <p:nvPicPr>
          <p:cNvPr id="8" name="Рисунок 7" descr="1280px-Linux_kernel_and_OpenGL_video_game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Официальный сайт</a:t>
            </a:r>
            <a:br>
              <a:rPr lang="ru-RU" dirty="0" smtClean="0"/>
            </a:br>
            <a:r>
              <a:rPr lang="en-US" sz="2800" dirty="0" smtClean="0"/>
              <a:t>www.opengl.org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3001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7667" y="1484784"/>
            <a:ext cx="430481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книги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29946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412776"/>
            <a:ext cx="276923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6756" y="1412776"/>
            <a:ext cx="285773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Учебные пособия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186431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1661" y="1268760"/>
            <a:ext cx="194123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861320"/>
            <a:ext cx="1955606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268760"/>
            <a:ext cx="1968073" cy="24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268760"/>
            <a:ext cx="1910054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ресурсы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336" y="3645024"/>
            <a:ext cx="3546735" cy="266401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259796" cy="266429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3384376" cy="4082008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</a:t>
            </a:r>
            <a:b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расширений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49685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7920880" cy="264184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Вывод цветных изображений высокого качества,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составленных из геометрических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от производителя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2017: 4.6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отвечающий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2517</TotalTime>
  <Words>1357</Words>
  <Application>Microsoft Office PowerPoint</Application>
  <PresentationFormat>Экран (4:3)</PresentationFormat>
  <Paragraphs>443</Paragraphs>
  <Slides>26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КГ</vt:lpstr>
      <vt:lpstr>(введение в OpenGL)</vt:lpstr>
      <vt:lpstr>Что такое OpenGL</vt:lpstr>
      <vt:lpstr>Официальный сайт www.opengl.org</vt:lpstr>
      <vt:lpstr>Популярные книги</vt:lpstr>
      <vt:lpstr>Учебные пособия</vt:lpstr>
      <vt:lpstr>Популярные ресурсы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Типы команд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  <vt:lpstr>Illustrates the connection between the Linux kernel and OpenGL-based video games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335</cp:revision>
  <dcterms:created xsi:type="dcterms:W3CDTF">2014-02-11T08:42:57Z</dcterms:created>
  <dcterms:modified xsi:type="dcterms:W3CDTF">2022-09-23T04:00:26Z</dcterms:modified>
</cp:coreProperties>
</file>