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304" r:id="rId2"/>
    <p:sldId id="305" r:id="rId3"/>
    <p:sldId id="316" r:id="rId4"/>
    <p:sldId id="323" r:id="rId5"/>
    <p:sldId id="320" r:id="rId6"/>
    <p:sldId id="321" r:id="rId7"/>
    <p:sldId id="322" r:id="rId8"/>
    <p:sldId id="317" r:id="rId9"/>
    <p:sldId id="306" r:id="rId10"/>
    <p:sldId id="310" r:id="rId11"/>
    <p:sldId id="311" r:id="rId12"/>
    <p:sldId id="315" r:id="rId13"/>
    <p:sldId id="313" r:id="rId14"/>
    <p:sldId id="32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примеры программ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цвет для всех точек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255;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глобальный размер всех точек (в пикселях)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GLubyte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6;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структура «точка»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struct type_point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type_point ( GLint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GLint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 {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_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_y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}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};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контейнер точек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vector &lt;type_point&gt;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[1/4]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Render()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цвета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glColor3ub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общего размера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glPointSize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установка режима сглаживания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glEnable ( GL_POINT_SMOOTH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вывод точек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glBegin ( GL_POINTS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for (int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 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[i].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glEnd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клавиатуры)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268760"/>
            <a:ext cx="849694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Keyboard (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12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случайное изменение RGB-компонент цвета всех точек при нажатии на любую клавишу*/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'r')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ColorR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'g')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ColorG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'b')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ColorB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rand() % 256;</a:t>
            </a:r>
          </a:p>
          <a:p>
            <a:pPr>
              <a:spcBef>
                <a:spcPts val="18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изменение XY-кординат точек на 5 пикселей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.size();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'w')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's')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'a')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-=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'd') for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++)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+= 5;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glutPostRedisplay ();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3: множество точек</a:t>
            </a:r>
            <a:br>
              <a:rPr lang="ru-RU" sz="2800" dirty="0" smtClean="0"/>
            </a:br>
            <a:r>
              <a:rPr lang="ru-RU" sz="2400" dirty="0" smtClean="0"/>
              <a:t>(функция обработки мыши)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5 </a:t>
            </a:r>
            <a:r>
              <a:rPr lang="ru-RU" dirty="0" smtClean="0"/>
              <a:t>Пример программы рисования точек </a:t>
            </a:r>
            <a:r>
              <a:rPr lang="en-US" dirty="0" smtClean="0"/>
              <a:t>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Mouse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клавиша была нажата, но не отпущена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GLUT_DOWN) return;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новая точка по левому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GLUT_LEFT_BUTTON)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type_point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.push_back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}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удаление последней точки по правому клику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if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== GLUT_RIGHT_BUTTON)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.pop_back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 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/* перерисовка окна */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glutPostRedisplay ();</a:t>
            </a:r>
          </a:p>
          <a:p>
            <a:pPr>
              <a:spcBef>
                <a:spcPts val="300"/>
              </a:spcBef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  <a:endParaRPr lang="en-US" sz="1400" noProof="1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меню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создание меню с подменю</a:t>
            </a:r>
            <a:r>
              <a:rPr lang="en-US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</a:t>
            </a:r>
            <a:r>
              <a:rPr lang="en-US" dirty="0" smtClean="0"/>
              <a:t>6 </a:t>
            </a:r>
            <a:r>
              <a:rPr lang="ru-RU" dirty="0" smtClean="0"/>
              <a:t>Пример работы с меню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040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enum type_keys {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}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MenuExecute( 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switch(pos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++; 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SizeofPoint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--; break;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 case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: exit(0);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void MenuCreate()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подменю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"Увеличить",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KeyP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"Уменьшить",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KeyM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создание меню из двух пунктов, первый из которых – подменю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int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= glutCreateMenu ( MenuExecute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glutAddSubMenu ( "Изменение размера точки",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menu_size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	glutAddMenuEntry ( "Выход", </a:t>
            </a:r>
            <a:r>
              <a:rPr lang="en-US" sz="1200" i="1" noProof="1" smtClean="0">
                <a:latin typeface="Consolas" pitchFamily="49" charset="0"/>
                <a:cs typeface="Consolas" pitchFamily="49" charset="0"/>
              </a:rPr>
              <a:t>KeyE</a:t>
            </a: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</a:pPr>
            <a:endParaRPr lang="en-US" sz="12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/* назначение вызова меню на правый клик */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   glutAttachMenu ( GLUT_RIGHT_BUTTON );</a:t>
            </a:r>
          </a:p>
          <a:p>
            <a:pPr>
              <a:spcBef>
                <a:spcPts val="0"/>
              </a:spcBef>
              <a:buNone/>
            </a:pPr>
            <a:r>
              <a:rPr lang="en-US" sz="12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одномерным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очистка, добавление</a:t>
            </a:r>
            <a:r>
              <a:rPr lang="en-US" sz="2400" dirty="0" smtClean="0"/>
              <a:t>/</a:t>
            </a:r>
            <a:r>
              <a:rPr lang="ru-RU" sz="2400" dirty="0" smtClean="0"/>
              <a:t>удаление,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&lt;vector&gt;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подключаем класс (контейнер) vector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using namespace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std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чтобы не писать все время  std :: vector 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type_point {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&lt;type_point&gt;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вершин</a:t>
            </a: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в конец контейнера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type_point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 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удаляем последний элемент в контейнере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.pop_back();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очищаем контейнер-вектор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Points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.clear(); 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Работа с двумерным контейнером </a:t>
            </a:r>
            <a:r>
              <a:rPr lang="en-US" sz="2800" dirty="0" smtClean="0"/>
              <a:t>vector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добавление и изменение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2.2.1</a:t>
            </a:r>
            <a:r>
              <a:rPr lang="en-US" dirty="0" smtClean="0"/>
              <a:t> </a:t>
            </a:r>
            <a:r>
              <a:rPr lang="ru-RU" dirty="0" smtClean="0"/>
              <a:t>Пример программы для работы контейнером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type_point {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     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«вершина»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type_color { GLubyte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r,g,b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};  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определяем тип «цвет»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определяем тип «цветная ломаная» */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struct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vector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&lt;type_point&gt;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// список вершин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struct type_color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col; 	    // цвет ломаной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};            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vector &lt; type_line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 создаем контейнер ломаных</a:t>
            </a: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main()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добавляем элемент «ломаная» в конец контейнера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struct type_line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.push_back(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изменяем элементы вектора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b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 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255;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 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Подключение библиотек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*/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 &lt;stdlib.h&gt;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#include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"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glut.h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Вызов директив препроцессора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для программной настройки проекта */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 ( lib, "opengl32.lib") // подключение библиотеки OpenGL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 ( lib, "glut.lib")  // подключение библиотеки GLUT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// отключение консольного окна</a:t>
            </a:r>
          </a:p>
          <a:p>
            <a:pPr>
              <a:lnSpc>
                <a:spcPct val="80000"/>
              </a:lnSpc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#pragma comment( linker, "/SUBSYSTEM:windows /ENTRY:mainCRTStartup")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начальных размеров окна (начальная позиция – по умолчанию)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512;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512;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заголовка окна */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"Простое консольное приложение"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(функции для </a:t>
            </a:r>
            <a:r>
              <a:rPr lang="ru-RU" sz="2400" dirty="0" err="1" smtClean="0"/>
              <a:t>отрисовки</a:t>
            </a:r>
            <a:r>
              <a:rPr lang="ru-RU" sz="2400" dirty="0" smtClean="0"/>
              <a:t>, клавиатуры и мыши)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en-US" dirty="0" smtClean="0"/>
              <a:t>(14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24744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отрисовки окна */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Display(void) {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glClearColor ( 1,1,1,1 );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glClear ( GL_COLOR_BUFFER_BIT 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   Render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    glFinish ();</a:t>
            </a: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</a:p>
          <a:p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клавиатуру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Keyboard ( unsigned char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key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– ANSI-код нажатой клавиши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Функция реакции на мышь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Mouse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y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button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нажатой клавиши </a:t>
            </a:r>
            <a:r>
              <a:rPr lang="en-US" sz="900" noProof="1" smtClean="0">
                <a:latin typeface="Consolas" pitchFamily="49" charset="0"/>
                <a:cs typeface="Consolas" pitchFamily="49" charset="0"/>
              </a:rPr>
              <a:t>(GLUT_LEFT_BUTTON, GLUT_RIGHT_BUTTON, GLUT_MIDDLE_BUTTON)</a:t>
            </a: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– идентификатор нажатия/отпускаяния клавиши </a:t>
            </a:r>
            <a:r>
              <a:rPr lang="en-US" sz="1000" noProof="1" smtClean="0">
                <a:latin typeface="Consolas" pitchFamily="49" charset="0"/>
                <a:cs typeface="Consolas" pitchFamily="49" charset="0"/>
              </a:rPr>
              <a:t>(GLUT_UP, GLUT_DOWN)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// 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x,y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 – позиция курсора при нажатии клавиши</a:t>
            </a:r>
          </a:p>
          <a:p>
            <a:pPr>
              <a:buNone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 if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state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!= GLUT_DOWN) return;</a:t>
            </a:r>
          </a:p>
          <a:p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(функция реакции на изменение размеров окна)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Reshape (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запоминаем новые размеры окна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Width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координаты области отображения 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glViewport ( 0,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устанавливаем ортографическую проекцию и объединичиваем матрицы */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GL_PROJECTION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glLoadIdentity ();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glOrtho ( 0,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0,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-1.0, 1.0 );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glMatrixMode ( GL_MODELVIEW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glLoadIdentity ();</a:t>
            </a:r>
          </a:p>
          <a:p>
            <a:pPr>
              <a:spcBef>
                <a:spcPts val="1200"/>
              </a:spcBef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вызываем функцию обновления окна*/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	glPostRedisplay();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Простое консольное приложение </a:t>
            </a:r>
            <a:r>
              <a:rPr lang="en-US" sz="2800" dirty="0" smtClean="0"/>
              <a:t>GLUT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(главная функция)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14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.2.2 Простое консольное приложение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main (int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 char*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[])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FontTx/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задание параметров консольного окна */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 ( &amp;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argc, argv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glutInitDisplayMode ( GLUT_RGB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glutInitWindowSize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Width, Height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glutCreateWindow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Title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установка функций обратного вызова */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glutDisplayFunc ( Display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glutReshapeFunc ( Reshape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glutKeyboardFunc ( Keyboard );</a:t>
            </a: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glutMouseFunc ( Mouse );</a:t>
            </a:r>
          </a:p>
          <a:p>
            <a:pPr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/* Главный цикл*/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  glutMainLoop 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1:</a:t>
            </a:r>
            <a:br>
              <a:rPr lang="ru-RU" sz="2800" dirty="0" smtClean="0"/>
            </a:br>
            <a:r>
              <a:rPr lang="ru-RU" sz="2400" dirty="0" smtClean="0"/>
              <a:t>вывод цветных ломаных на экран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.2.3 Пример 1:  цветная ломаная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5090120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void Render()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{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.size();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vector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&lt;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type_line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 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&amp;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];</a:t>
            </a: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type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type_color = * 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&amp;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Line-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type_vertex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&amp;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Line-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;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glColor3ub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glColor3ub (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r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].col.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b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glBegin (GL_LINE_STRIP);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for ( int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&lt;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-&gt;size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();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++ )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 glVertex2i 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Vertex-&gt;x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Vertex-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&gt;y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//		  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glVertex2i (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x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Lines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i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].ver[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j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].</a:t>
            </a:r>
            <a:r>
              <a:rPr lang="en-US" sz="1400" b="1" i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y</a:t>
            </a:r>
            <a:r>
              <a:rPr lang="en-US" sz="1400" b="1" noProof="1" smtClean="0">
                <a:solidFill>
                  <a:srgbClr val="C00000"/>
                </a:solidFill>
                <a:latin typeface="Consolas" pitchFamily="49" charset="0"/>
                <a:ea typeface="Verdana" pitchFamily="34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  <a:defRPr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glEnd();</a:t>
            </a: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  }</a:t>
            </a:r>
          </a:p>
          <a:p>
            <a:pPr>
              <a:spcBef>
                <a:spcPts val="0"/>
              </a:spcBef>
              <a:buNone/>
            </a:pPr>
            <a:endParaRPr lang="en-US" sz="1400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2:</a:t>
            </a:r>
            <a:br>
              <a:rPr lang="ru-RU" sz="2800" dirty="0" smtClean="0"/>
            </a:br>
            <a:r>
              <a:rPr lang="ru-RU" sz="2800" dirty="0" smtClean="0"/>
              <a:t>к</a:t>
            </a:r>
            <a:r>
              <a:rPr lang="ru-RU" sz="2400" dirty="0" smtClean="0"/>
              <a:t>расный квадрат </a:t>
            </a:r>
            <a:r>
              <a:rPr lang="en-US" sz="2400" dirty="0" smtClean="0"/>
              <a:t>200x200 </a:t>
            </a:r>
            <a:r>
              <a:rPr lang="ru-RU" sz="2400" dirty="0" smtClean="0"/>
              <a:t>всегда в центре окна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96752"/>
            <a:ext cx="8229600" cy="492941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char 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Tittle</a:t>
            </a:r>
            <a:r>
              <a:rPr lang="en-US" sz="1400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en-US" sz="1400" i="1" noProof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"</a:t>
            </a:r>
            <a:r>
              <a:rPr lang="en-US" sz="1600" noProof="1" smtClean="0">
                <a:latin typeface="Consolas" pitchFamily="49" charset="0"/>
                <a:cs typeface="Consolas" pitchFamily="49" charset="0"/>
              </a:rPr>
              <a:t>К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расный квадрат 200x200 всегда в центре окна"</a:t>
            </a:r>
            <a:endParaRPr lang="en-US" sz="1400" i="1" noProof="1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void Render()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Расчет позиции сторон квадрата 200 на 200*/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left  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Width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// левая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right  =   left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  // правая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 =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Height -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200) / 2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// нижняя граница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    =   bottom +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200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;       // верхняя граница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красного цвет квадрата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glColor3ub( 255, 0, 0 ); 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/* Задание квадрата через примитив «четырехугольник» */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glBegin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top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   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left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glVertex2i ( 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right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 bottom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i="1" noProof="1" smtClean="0">
                <a:latin typeface="Consolas" pitchFamily="49" charset="0"/>
                <a:cs typeface="Consolas" pitchFamily="49" charset="0"/>
              </a:rPr>
              <a:t>	 </a:t>
            </a: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glEnd();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1400" noProof="1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1400" i="1" noProof="1" smtClean="0">
              <a:latin typeface="Consolas" pitchFamily="49" charset="0"/>
              <a:cs typeface="Consolas" pitchFamily="49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sz="1400" noProof="1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.2.4 Пример 2:  красный квадрат по центру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1217</TotalTime>
  <Words>943</Words>
  <Application>Microsoft Office PowerPoint</Application>
  <PresentationFormat>Экран (4:3)</PresentationFormat>
  <Paragraphs>309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КГ</vt:lpstr>
      <vt:lpstr>(примеры программ)</vt:lpstr>
      <vt:lpstr>Работа с одномерным контейнером vector: очистка, добавление/удаление, изменение</vt:lpstr>
      <vt:lpstr>Работа с двумерным контейнером vector: добавление и изменение</vt:lpstr>
      <vt:lpstr>Простое консольное приложение GLUT (инициализация)</vt:lpstr>
      <vt:lpstr>Простое консольное приложение GLUT (функции для отрисовки, клавиатуры и мыши)</vt:lpstr>
      <vt:lpstr>Простое консольное приложение GLUT (функция реакции на изменение размеров окна)</vt:lpstr>
      <vt:lpstr>Простое консольное приложение GLUT (главная функция)</vt:lpstr>
      <vt:lpstr>Пример 1: вывод цветных ломаных на экран</vt:lpstr>
      <vt:lpstr>Пример 2: красный квадрат 200x200 всегда в центре окна</vt:lpstr>
      <vt:lpstr>Пример 3: множество точек (инициализация)</vt:lpstr>
      <vt:lpstr>Пример 3: множество точек (функция отрисовки)</vt:lpstr>
      <vt:lpstr>Пример 3: множество точек (функция обработки клавиатуры)</vt:lpstr>
      <vt:lpstr>Пример 3: множество точек (функция обработки мыши)</vt:lpstr>
      <vt:lpstr>Работа с меню (создание меню с подменю)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201</cp:revision>
  <dcterms:created xsi:type="dcterms:W3CDTF">2014-02-11T08:42:57Z</dcterms:created>
  <dcterms:modified xsi:type="dcterms:W3CDTF">2022-09-23T04:54:18Z</dcterms:modified>
</cp:coreProperties>
</file>