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8"/>
  </p:notesMasterIdLst>
  <p:sldIdLst>
    <p:sldId id="305" r:id="rId2"/>
    <p:sldId id="320" r:id="rId3"/>
    <p:sldId id="355" r:id="rId4"/>
    <p:sldId id="329" r:id="rId5"/>
    <p:sldId id="337" r:id="rId6"/>
    <p:sldId id="353" r:id="rId7"/>
    <p:sldId id="342" r:id="rId8"/>
    <p:sldId id="343" r:id="rId9"/>
    <p:sldId id="344" r:id="rId10"/>
    <p:sldId id="346" r:id="rId11"/>
    <p:sldId id="347" r:id="rId12"/>
    <p:sldId id="345" r:id="rId13"/>
    <p:sldId id="354" r:id="rId14"/>
    <p:sldId id="349" r:id="rId15"/>
    <p:sldId id="350" r:id="rId16"/>
    <p:sldId id="35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2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7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63C90B-E3BD-4BFF-A3DF-E4EA41BDF92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22266C-30D7-4996-A798-8A1542816CF0}">
      <dgm:prSet phldrT="[Текст]" custT="1"/>
      <dgm:spPr>
        <a:solidFill>
          <a:schemeClr val="bg1">
            <a:lumMod val="75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Задание примитивов</a:t>
          </a:r>
          <a:endParaRPr lang="ru-RU" sz="20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F7867EB6-5C58-49B9-9EE3-1F8C70D81746}" type="parTrans" cxnId="{96ABF61F-0175-4FC3-84CD-8377BF3CBF7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035A569F-914C-43EC-8534-2FDDD14E7F0A}" type="sibTrans" cxnId="{96ABF61F-0175-4FC3-84CD-8377BF3CBF7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D71CD80A-FE57-4884-9388-DCC97EBC1D0E}">
      <dgm:prSet phldrT="[Текст]" custT="1"/>
      <dgm:spPr>
        <a:solidFill>
          <a:schemeClr val="bg1">
            <a:lumMod val="85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Операторными</a:t>
          </a:r>
          <a:b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скобками</a:t>
          </a:r>
          <a:endParaRPr lang="ru-RU" sz="18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64828E1A-4BBF-4052-B3EA-4245583FE51C}" type="parTrans" cxnId="{691E300A-E08B-4EF6-9ECF-713E63A6CD9B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A627D917-D678-4FAF-9656-0ACA7F083B42}" type="sibTrans" cxnId="{691E300A-E08B-4EF6-9ECF-713E63A6CD9B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339AB8BC-0C64-4ACF-9523-40BF88BE1A1D}">
      <dgm:prSet phldrT="[Текст]" custT="1"/>
      <dgm:spPr>
        <a:solidFill>
          <a:schemeClr val="bg1">
            <a:lumMod val="85000"/>
          </a:schemeClr>
        </a:solidFill>
        <a:ln>
          <a:solidFill>
            <a:srgbClr val="C00000"/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Списком</a:t>
          </a:r>
          <a:r>
            <a:rPr lang="en-US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/>
          </a:r>
          <a:br>
            <a:rPr lang="en-US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вершин</a:t>
          </a:r>
          <a:endParaRPr lang="ru-RU" sz="18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C327B19C-8995-4329-B1E5-522914607470}" type="parTrans" cxnId="{1F2A2D4C-A3AC-4346-832F-59279B4D023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8AE3D831-FCC4-4D50-9F8B-6825E15EE76C}" type="sibTrans" cxnId="{1F2A2D4C-A3AC-4346-832F-59279B4D023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68622AD4-11FC-45DF-8B6B-05FF12D62645}">
      <dgm:prSet custT="1"/>
      <dgm:spPr>
        <a:solidFill>
          <a:schemeClr val="bg1">
            <a:lumMod val="95000"/>
          </a:schemeClr>
        </a:solidFill>
        <a:ln>
          <a:solidFill>
            <a:srgbClr val="C00000"/>
          </a:solidFill>
        </a:ln>
      </dgm:spPr>
      <dgm:t>
        <a:bodyPr/>
        <a:lstStyle/>
        <a:p>
          <a:pPr algn="l"/>
          <a:r>
            <a:rPr lang="en-US" sz="1200" b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glBegin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ru-RU" sz="1200" i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ТИП_ПРИМИТИВА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;</a:t>
          </a:r>
          <a:endParaRPr lang="ru-RU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/* </a:t>
          </a: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перечисление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вершин примитива</a:t>
          </a: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командой </a:t>
          </a:r>
          <a:r>
            <a:rPr lang="en-US" sz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glVertex</a:t>
          </a:r>
          <a:endParaRPr lang="ru-RU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*/</a:t>
          </a:r>
        </a:p>
        <a:p>
          <a:pPr algn="l"/>
          <a:r>
            <a:rPr lang="en-US" sz="1200" b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glEnd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();</a:t>
          </a:r>
          <a:endParaRPr lang="ru-RU" sz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4ECB1863-0B0E-4570-B36A-5E72323396C4}" type="parTrans" cxnId="{9A304E7E-DEDD-4F8B-A632-648416B4DD1C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EAABA66C-A1B3-4A63-9F5A-7791B8E6F774}" type="sibTrans" cxnId="{9A304E7E-DEDD-4F8B-A632-648416B4DD1C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AE8719A9-184D-432F-8221-29FE2E3EE82B}">
      <dgm:prSet custT="1"/>
      <dgm:spPr>
        <a:solidFill>
          <a:schemeClr val="bg1">
            <a:lumMod val="95000"/>
          </a:schemeClr>
        </a:solidFill>
        <a:ln>
          <a:solidFill>
            <a:srgbClr val="C00000"/>
          </a:solidFill>
        </a:ln>
      </dgm:spPr>
      <dgm:t>
        <a:bodyPr lIns="72000" rIns="0"/>
        <a:lstStyle/>
        <a:p>
          <a:pPr algn="l"/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. Объявить и инициализировать данные массивы.</a:t>
          </a: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Передать эти массивы библиотеке:</a:t>
          </a:r>
          <a:endParaRPr lang="en-US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glVertexPointer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и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glColorPointer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 </a:t>
          </a: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3. </a:t>
          </a:r>
          <a:r>
            <a:rPr lang="ru-RU" sz="1200" b="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Включить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соответствующие режимы рисования:</a:t>
          </a:r>
          <a:endParaRPr lang="en-US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glEnableClientState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4. Вызвать команду </a:t>
          </a:r>
          <a:r>
            <a:rPr lang="ru-RU" sz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отрисовки</a:t>
          </a:r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массива:</a:t>
          </a:r>
          <a:endParaRPr lang="en-US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glDrawArrays</a:t>
          </a:r>
          <a:r>
            <a:rPr lang="en-US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ru-RU" sz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5. Отключить режим рисования:</a:t>
          </a:r>
          <a:endParaRPr lang="en-US" sz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algn="l"/>
          <a:r>
            <a:rPr lang="en-US" sz="1200" b="1" dirty="0" smtClean="0"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glDisableClientState</a:t>
          </a:r>
          <a:r>
            <a:rPr lang="en-US" sz="1200" b="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b="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0F8B6D3D-96FA-477E-AFAF-261B8D3C09E4}" type="parTrans" cxnId="{12FF922E-208C-4C1E-B0C3-260B5AF1038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9ABC53AF-3F58-43DA-A0B8-7B52FB708630}" type="sibTrans" cxnId="{12FF922E-208C-4C1E-B0C3-260B5AF10385}">
      <dgm:prSet/>
      <dgm:spPr/>
      <dgm:t>
        <a:bodyPr/>
        <a:lstStyle/>
        <a:p>
          <a:endParaRPr lang="ru-RU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FC0C1FDC-EDB5-4571-A514-E5455E5A25C3}" type="pres">
      <dgm:prSet presAssocID="{0463C90B-E3BD-4BFF-A3DF-E4EA41BDF92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EE19241-6CC1-4D7A-A82A-8FCB5E639686}" type="pres">
      <dgm:prSet presAssocID="{8F22266C-30D7-4996-A798-8A1542816CF0}" presName="hierRoot1" presStyleCnt="0">
        <dgm:presLayoutVars>
          <dgm:hierBranch val="init"/>
        </dgm:presLayoutVars>
      </dgm:prSet>
      <dgm:spPr/>
    </dgm:pt>
    <dgm:pt modelId="{7A5A6E89-C40D-473C-B6C5-4EECAB26AB11}" type="pres">
      <dgm:prSet presAssocID="{8F22266C-30D7-4996-A798-8A1542816CF0}" presName="rootComposite1" presStyleCnt="0"/>
      <dgm:spPr/>
    </dgm:pt>
    <dgm:pt modelId="{899D62E2-1736-435D-9CA2-7D8A52812C88}" type="pres">
      <dgm:prSet presAssocID="{8F22266C-30D7-4996-A798-8A1542816CF0}" presName="rootText1" presStyleLbl="node0" presStyleIdx="0" presStyleCnt="1" custScaleX="113527" custScaleY="99870" custLinFactNeighborX="81173" custLinFactNeighborY="-7804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0E3FCE0-C48A-4559-8E47-7FF80664B339}" type="pres">
      <dgm:prSet presAssocID="{8F22266C-30D7-4996-A798-8A1542816CF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2E5738D-A74A-47EC-B3BB-811444CB4339}" type="pres">
      <dgm:prSet presAssocID="{8F22266C-30D7-4996-A798-8A1542816CF0}" presName="hierChild2" presStyleCnt="0"/>
      <dgm:spPr/>
    </dgm:pt>
    <dgm:pt modelId="{2213F859-543C-4478-812B-841939CFF3CA}" type="pres">
      <dgm:prSet presAssocID="{64828E1A-4BBF-4052-B3EA-4245583FE51C}" presName="Name37" presStyleLbl="parChTrans1D2" presStyleIdx="0" presStyleCnt="2"/>
      <dgm:spPr/>
      <dgm:t>
        <a:bodyPr/>
        <a:lstStyle/>
        <a:p>
          <a:endParaRPr lang="ru-RU"/>
        </a:p>
      </dgm:t>
    </dgm:pt>
    <dgm:pt modelId="{284380F4-FBDA-481E-A095-7E220A5E9323}" type="pres">
      <dgm:prSet presAssocID="{D71CD80A-FE57-4884-9388-DCC97EBC1D0E}" presName="hierRoot2" presStyleCnt="0">
        <dgm:presLayoutVars>
          <dgm:hierBranch val="init"/>
        </dgm:presLayoutVars>
      </dgm:prSet>
      <dgm:spPr/>
    </dgm:pt>
    <dgm:pt modelId="{13C5F3E8-834C-4042-AED4-B082ACF8ACEE}" type="pres">
      <dgm:prSet presAssocID="{D71CD80A-FE57-4884-9388-DCC97EBC1D0E}" presName="rootComposite" presStyleCnt="0"/>
      <dgm:spPr/>
    </dgm:pt>
    <dgm:pt modelId="{87757EAE-6163-41D0-AD0B-1D7900D99679}" type="pres">
      <dgm:prSet presAssocID="{D71CD80A-FE57-4884-9388-DCC97EBC1D0E}" presName="rootText" presStyleLbl="node2" presStyleIdx="0" presStyleCnt="2" custScaleX="139715" custScaleY="98700" custLinFactNeighborX="73853" custLinFactNeighborY="4159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49FFA209-39C1-4A0A-B597-8CC1E8D646BB}" type="pres">
      <dgm:prSet presAssocID="{D71CD80A-FE57-4884-9388-DCC97EBC1D0E}" presName="rootConnector" presStyleLbl="node2" presStyleIdx="0" presStyleCnt="2"/>
      <dgm:spPr/>
      <dgm:t>
        <a:bodyPr/>
        <a:lstStyle/>
        <a:p>
          <a:endParaRPr lang="ru-RU"/>
        </a:p>
      </dgm:t>
    </dgm:pt>
    <dgm:pt modelId="{DCDD5989-79BA-4DB6-BA9D-9768CA07A717}" type="pres">
      <dgm:prSet presAssocID="{D71CD80A-FE57-4884-9388-DCC97EBC1D0E}" presName="hierChild4" presStyleCnt="0"/>
      <dgm:spPr/>
    </dgm:pt>
    <dgm:pt modelId="{9C46C410-BBC0-4A06-9246-5950035E461E}" type="pres">
      <dgm:prSet presAssocID="{4ECB1863-0B0E-4570-B36A-5E72323396C4}" presName="Name37" presStyleLbl="parChTrans1D3" presStyleIdx="0" presStyleCnt="2"/>
      <dgm:spPr/>
      <dgm:t>
        <a:bodyPr/>
        <a:lstStyle/>
        <a:p>
          <a:endParaRPr lang="ru-RU"/>
        </a:p>
      </dgm:t>
    </dgm:pt>
    <dgm:pt modelId="{0103597E-8C7B-49F7-BCC4-F21513747DBF}" type="pres">
      <dgm:prSet presAssocID="{68622AD4-11FC-45DF-8B6B-05FF12D62645}" presName="hierRoot2" presStyleCnt="0">
        <dgm:presLayoutVars>
          <dgm:hierBranch val="init"/>
        </dgm:presLayoutVars>
      </dgm:prSet>
      <dgm:spPr/>
    </dgm:pt>
    <dgm:pt modelId="{697CF2C9-6BA5-439E-93D1-2470EDD0E05A}" type="pres">
      <dgm:prSet presAssocID="{68622AD4-11FC-45DF-8B6B-05FF12D62645}" presName="rootComposite" presStyleCnt="0"/>
      <dgm:spPr/>
    </dgm:pt>
    <dgm:pt modelId="{BB68132F-AE0C-4339-B723-CE8752C964D9}" type="pres">
      <dgm:prSet presAssocID="{68622AD4-11FC-45DF-8B6B-05FF12D62645}" presName="rootText" presStyleLbl="node3" presStyleIdx="0" presStyleCnt="2" custScaleX="190723" custScaleY="204623" custLinFactNeighborX="-21572" custLinFactNeighborY="12221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23F889BE-D808-4EB1-802F-1CF4CC915993}" type="pres">
      <dgm:prSet presAssocID="{68622AD4-11FC-45DF-8B6B-05FF12D62645}" presName="rootConnector" presStyleLbl="node3" presStyleIdx="0" presStyleCnt="2"/>
      <dgm:spPr/>
      <dgm:t>
        <a:bodyPr/>
        <a:lstStyle/>
        <a:p>
          <a:endParaRPr lang="ru-RU"/>
        </a:p>
      </dgm:t>
    </dgm:pt>
    <dgm:pt modelId="{7594906A-BA7C-450B-AC30-BE43B12AC8F1}" type="pres">
      <dgm:prSet presAssocID="{68622AD4-11FC-45DF-8B6B-05FF12D62645}" presName="hierChild4" presStyleCnt="0"/>
      <dgm:spPr/>
    </dgm:pt>
    <dgm:pt modelId="{45AA19B6-6F4F-43A7-83B2-B6CCB3D99AE7}" type="pres">
      <dgm:prSet presAssocID="{68622AD4-11FC-45DF-8B6B-05FF12D62645}" presName="hierChild5" presStyleCnt="0"/>
      <dgm:spPr/>
    </dgm:pt>
    <dgm:pt modelId="{F51DA583-B6EA-4C48-AB0B-2B5C3076A6CA}" type="pres">
      <dgm:prSet presAssocID="{D71CD80A-FE57-4884-9388-DCC97EBC1D0E}" presName="hierChild5" presStyleCnt="0"/>
      <dgm:spPr/>
    </dgm:pt>
    <dgm:pt modelId="{22644F36-7BBF-4673-9DC4-5895AA34B447}" type="pres">
      <dgm:prSet presAssocID="{C327B19C-8995-4329-B1E5-522914607470}" presName="Name37" presStyleLbl="parChTrans1D2" presStyleIdx="1" presStyleCnt="2"/>
      <dgm:spPr/>
      <dgm:t>
        <a:bodyPr/>
        <a:lstStyle/>
        <a:p>
          <a:endParaRPr lang="ru-RU"/>
        </a:p>
      </dgm:t>
    </dgm:pt>
    <dgm:pt modelId="{9B64DC47-44D7-4247-8CFA-2039BC42E126}" type="pres">
      <dgm:prSet presAssocID="{339AB8BC-0C64-4ACF-9523-40BF88BE1A1D}" presName="hierRoot2" presStyleCnt="0">
        <dgm:presLayoutVars>
          <dgm:hierBranch val="init"/>
        </dgm:presLayoutVars>
      </dgm:prSet>
      <dgm:spPr/>
    </dgm:pt>
    <dgm:pt modelId="{DBA291E8-28A2-4FFA-A6EF-17FD46192082}" type="pres">
      <dgm:prSet presAssocID="{339AB8BC-0C64-4ACF-9523-40BF88BE1A1D}" presName="rootComposite" presStyleCnt="0"/>
      <dgm:spPr/>
    </dgm:pt>
    <dgm:pt modelId="{8193BCE3-13EC-4E42-879E-7B55E91B109F}" type="pres">
      <dgm:prSet presAssocID="{339AB8BC-0C64-4ACF-9523-40BF88BE1A1D}" presName="rootText" presStyleLbl="node2" presStyleIdx="1" presStyleCnt="2" custScaleX="106407" custScaleY="95431" custLinFactNeighborX="70093" custLinFactNeighborY="4281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2CA6A02E-8ADD-42E9-BC0F-228BD18E59FD}" type="pres">
      <dgm:prSet presAssocID="{339AB8BC-0C64-4ACF-9523-40BF88BE1A1D}" presName="rootConnector" presStyleLbl="node2" presStyleIdx="1" presStyleCnt="2"/>
      <dgm:spPr/>
      <dgm:t>
        <a:bodyPr/>
        <a:lstStyle/>
        <a:p>
          <a:endParaRPr lang="ru-RU"/>
        </a:p>
      </dgm:t>
    </dgm:pt>
    <dgm:pt modelId="{F3C8D9DD-C652-4BB5-BBD9-FBA70000F5E7}" type="pres">
      <dgm:prSet presAssocID="{339AB8BC-0C64-4ACF-9523-40BF88BE1A1D}" presName="hierChild4" presStyleCnt="0"/>
      <dgm:spPr/>
    </dgm:pt>
    <dgm:pt modelId="{1055D2B4-DD87-406A-8D3F-E7B57D317BEC}" type="pres">
      <dgm:prSet presAssocID="{0F8B6D3D-96FA-477E-AFAF-261B8D3C09E4}" presName="Name37" presStyleLbl="parChTrans1D3" presStyleIdx="1" presStyleCnt="2"/>
      <dgm:spPr/>
      <dgm:t>
        <a:bodyPr/>
        <a:lstStyle/>
        <a:p>
          <a:endParaRPr lang="ru-RU"/>
        </a:p>
      </dgm:t>
    </dgm:pt>
    <dgm:pt modelId="{B010238A-F1DA-48BE-BAC5-18EA27F8A21E}" type="pres">
      <dgm:prSet presAssocID="{AE8719A9-184D-432F-8221-29FE2E3EE82B}" presName="hierRoot2" presStyleCnt="0">
        <dgm:presLayoutVars>
          <dgm:hierBranch val="init"/>
        </dgm:presLayoutVars>
      </dgm:prSet>
      <dgm:spPr/>
    </dgm:pt>
    <dgm:pt modelId="{37A5E889-E5AE-4E6A-861E-EE925803561C}" type="pres">
      <dgm:prSet presAssocID="{AE8719A9-184D-432F-8221-29FE2E3EE82B}" presName="rootComposite" presStyleCnt="0"/>
      <dgm:spPr/>
    </dgm:pt>
    <dgm:pt modelId="{60DF0FC2-1B79-421D-AD1A-F920AD6B131A}" type="pres">
      <dgm:prSet presAssocID="{AE8719A9-184D-432F-8221-29FE2E3EE82B}" presName="rootText" presStyleLbl="node3" presStyleIdx="1" presStyleCnt="2" custScaleX="228256" custScaleY="285250" custLinFactNeighborX="-9595" custLinFactNeighborY="5580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6C77DC5D-85B2-4BB2-8057-B2F65AA9EC89}" type="pres">
      <dgm:prSet presAssocID="{AE8719A9-184D-432F-8221-29FE2E3EE82B}" presName="rootConnector" presStyleLbl="node3" presStyleIdx="1" presStyleCnt="2"/>
      <dgm:spPr/>
      <dgm:t>
        <a:bodyPr/>
        <a:lstStyle/>
        <a:p>
          <a:endParaRPr lang="ru-RU"/>
        </a:p>
      </dgm:t>
    </dgm:pt>
    <dgm:pt modelId="{6D5A9F09-DFD9-439C-ACC4-4F27EF83BE3D}" type="pres">
      <dgm:prSet presAssocID="{AE8719A9-184D-432F-8221-29FE2E3EE82B}" presName="hierChild4" presStyleCnt="0"/>
      <dgm:spPr/>
    </dgm:pt>
    <dgm:pt modelId="{8529A7C9-2DD7-4089-92AA-A98FB2D28580}" type="pres">
      <dgm:prSet presAssocID="{AE8719A9-184D-432F-8221-29FE2E3EE82B}" presName="hierChild5" presStyleCnt="0"/>
      <dgm:spPr/>
    </dgm:pt>
    <dgm:pt modelId="{6EFD9192-8CAB-4A24-9A1C-58991D104E8D}" type="pres">
      <dgm:prSet presAssocID="{339AB8BC-0C64-4ACF-9523-40BF88BE1A1D}" presName="hierChild5" presStyleCnt="0"/>
      <dgm:spPr/>
    </dgm:pt>
    <dgm:pt modelId="{27F12994-FB20-4913-B2F1-F087AFED0F81}" type="pres">
      <dgm:prSet presAssocID="{8F22266C-30D7-4996-A798-8A1542816CF0}" presName="hierChild3" presStyleCnt="0"/>
      <dgm:spPr/>
    </dgm:pt>
  </dgm:ptLst>
  <dgm:cxnLst>
    <dgm:cxn modelId="{FDD69CBC-D284-4176-8EC4-CEA8A3033A70}" type="presOf" srcId="{D71CD80A-FE57-4884-9388-DCC97EBC1D0E}" destId="{87757EAE-6163-41D0-AD0B-1D7900D99679}" srcOrd="0" destOrd="0" presId="urn:microsoft.com/office/officeart/2005/8/layout/orgChart1"/>
    <dgm:cxn modelId="{8F5D727B-1544-41D6-8ED5-6C4D6B2B3E74}" type="presOf" srcId="{0463C90B-E3BD-4BFF-A3DF-E4EA41BDF924}" destId="{FC0C1FDC-EDB5-4571-A514-E5455E5A25C3}" srcOrd="0" destOrd="0" presId="urn:microsoft.com/office/officeart/2005/8/layout/orgChart1"/>
    <dgm:cxn modelId="{5C56EA09-6664-43C5-AEEB-6FB11668CFE7}" type="presOf" srcId="{AE8719A9-184D-432F-8221-29FE2E3EE82B}" destId="{6C77DC5D-85B2-4BB2-8057-B2F65AA9EC89}" srcOrd="1" destOrd="0" presId="urn:microsoft.com/office/officeart/2005/8/layout/orgChart1"/>
    <dgm:cxn modelId="{691E300A-E08B-4EF6-9ECF-713E63A6CD9B}" srcId="{8F22266C-30D7-4996-A798-8A1542816CF0}" destId="{D71CD80A-FE57-4884-9388-DCC97EBC1D0E}" srcOrd="0" destOrd="0" parTransId="{64828E1A-4BBF-4052-B3EA-4245583FE51C}" sibTransId="{A627D917-D678-4FAF-9656-0ACA7F083B42}"/>
    <dgm:cxn modelId="{96ABF61F-0175-4FC3-84CD-8377BF3CBF75}" srcId="{0463C90B-E3BD-4BFF-A3DF-E4EA41BDF924}" destId="{8F22266C-30D7-4996-A798-8A1542816CF0}" srcOrd="0" destOrd="0" parTransId="{F7867EB6-5C58-49B9-9EE3-1F8C70D81746}" sibTransId="{035A569F-914C-43EC-8534-2FDDD14E7F0A}"/>
    <dgm:cxn modelId="{8DFF919B-ABAB-45F0-B860-A5FEBA807A81}" type="presOf" srcId="{8F22266C-30D7-4996-A798-8A1542816CF0}" destId="{70E3FCE0-C48A-4559-8E47-7FF80664B339}" srcOrd="1" destOrd="0" presId="urn:microsoft.com/office/officeart/2005/8/layout/orgChart1"/>
    <dgm:cxn modelId="{9A304E7E-DEDD-4F8B-A632-648416B4DD1C}" srcId="{D71CD80A-FE57-4884-9388-DCC97EBC1D0E}" destId="{68622AD4-11FC-45DF-8B6B-05FF12D62645}" srcOrd="0" destOrd="0" parTransId="{4ECB1863-0B0E-4570-B36A-5E72323396C4}" sibTransId="{EAABA66C-A1B3-4A63-9F5A-7791B8E6F774}"/>
    <dgm:cxn modelId="{67FDE604-E671-437D-A665-2729862B7041}" type="presOf" srcId="{D71CD80A-FE57-4884-9388-DCC97EBC1D0E}" destId="{49FFA209-39C1-4A0A-B597-8CC1E8D646BB}" srcOrd="1" destOrd="0" presId="urn:microsoft.com/office/officeart/2005/8/layout/orgChart1"/>
    <dgm:cxn modelId="{E6264025-E0DC-4586-9349-C48F57E7D16A}" type="presOf" srcId="{68622AD4-11FC-45DF-8B6B-05FF12D62645}" destId="{23F889BE-D808-4EB1-802F-1CF4CC915993}" srcOrd="1" destOrd="0" presId="urn:microsoft.com/office/officeart/2005/8/layout/orgChart1"/>
    <dgm:cxn modelId="{63032321-6728-495B-9F3E-EEA3A9403545}" type="presOf" srcId="{AE8719A9-184D-432F-8221-29FE2E3EE82B}" destId="{60DF0FC2-1B79-421D-AD1A-F920AD6B131A}" srcOrd="0" destOrd="0" presId="urn:microsoft.com/office/officeart/2005/8/layout/orgChart1"/>
    <dgm:cxn modelId="{33F10E61-5EEE-4545-AA98-04C2FA513D0B}" type="presOf" srcId="{4ECB1863-0B0E-4570-B36A-5E72323396C4}" destId="{9C46C410-BBC0-4A06-9246-5950035E461E}" srcOrd="0" destOrd="0" presId="urn:microsoft.com/office/officeart/2005/8/layout/orgChart1"/>
    <dgm:cxn modelId="{50240D9B-E485-49F2-BD49-C46C41B7FC70}" type="presOf" srcId="{64828E1A-4BBF-4052-B3EA-4245583FE51C}" destId="{2213F859-543C-4478-812B-841939CFF3CA}" srcOrd="0" destOrd="0" presId="urn:microsoft.com/office/officeart/2005/8/layout/orgChart1"/>
    <dgm:cxn modelId="{5702C9FC-67BF-4D35-B7BC-B43A24B5B894}" type="presOf" srcId="{339AB8BC-0C64-4ACF-9523-40BF88BE1A1D}" destId="{2CA6A02E-8ADD-42E9-BC0F-228BD18E59FD}" srcOrd="1" destOrd="0" presId="urn:microsoft.com/office/officeart/2005/8/layout/orgChart1"/>
    <dgm:cxn modelId="{0E2EB206-87C5-4284-BA96-1BC607FB376A}" type="presOf" srcId="{339AB8BC-0C64-4ACF-9523-40BF88BE1A1D}" destId="{8193BCE3-13EC-4E42-879E-7B55E91B109F}" srcOrd="0" destOrd="0" presId="urn:microsoft.com/office/officeart/2005/8/layout/orgChart1"/>
    <dgm:cxn modelId="{1F2A2D4C-A3AC-4346-832F-59279B4D0235}" srcId="{8F22266C-30D7-4996-A798-8A1542816CF0}" destId="{339AB8BC-0C64-4ACF-9523-40BF88BE1A1D}" srcOrd="1" destOrd="0" parTransId="{C327B19C-8995-4329-B1E5-522914607470}" sibTransId="{8AE3D831-FCC4-4D50-9F8B-6825E15EE76C}"/>
    <dgm:cxn modelId="{12FF922E-208C-4C1E-B0C3-260B5AF10385}" srcId="{339AB8BC-0C64-4ACF-9523-40BF88BE1A1D}" destId="{AE8719A9-184D-432F-8221-29FE2E3EE82B}" srcOrd="0" destOrd="0" parTransId="{0F8B6D3D-96FA-477E-AFAF-261B8D3C09E4}" sibTransId="{9ABC53AF-3F58-43DA-A0B8-7B52FB708630}"/>
    <dgm:cxn modelId="{21F3EB43-5D3B-47E3-844D-CF5F6014E6E4}" type="presOf" srcId="{C327B19C-8995-4329-B1E5-522914607470}" destId="{22644F36-7BBF-4673-9DC4-5895AA34B447}" srcOrd="0" destOrd="0" presId="urn:microsoft.com/office/officeart/2005/8/layout/orgChart1"/>
    <dgm:cxn modelId="{21EA30D1-0971-4169-B151-933020F6053A}" type="presOf" srcId="{68622AD4-11FC-45DF-8B6B-05FF12D62645}" destId="{BB68132F-AE0C-4339-B723-CE8752C964D9}" srcOrd="0" destOrd="0" presId="urn:microsoft.com/office/officeart/2005/8/layout/orgChart1"/>
    <dgm:cxn modelId="{5824ECD3-60EB-444C-8311-CD045063D6EB}" type="presOf" srcId="{8F22266C-30D7-4996-A798-8A1542816CF0}" destId="{899D62E2-1736-435D-9CA2-7D8A52812C88}" srcOrd="0" destOrd="0" presId="urn:microsoft.com/office/officeart/2005/8/layout/orgChart1"/>
    <dgm:cxn modelId="{D3F36B3B-E90E-406E-BA45-171F2475E625}" type="presOf" srcId="{0F8B6D3D-96FA-477E-AFAF-261B8D3C09E4}" destId="{1055D2B4-DD87-406A-8D3F-E7B57D317BEC}" srcOrd="0" destOrd="0" presId="urn:microsoft.com/office/officeart/2005/8/layout/orgChart1"/>
    <dgm:cxn modelId="{D35B2C35-7885-4B0A-855E-9864D6D60D40}" type="presParOf" srcId="{FC0C1FDC-EDB5-4571-A514-E5455E5A25C3}" destId="{EEE19241-6CC1-4D7A-A82A-8FCB5E639686}" srcOrd="0" destOrd="0" presId="urn:microsoft.com/office/officeart/2005/8/layout/orgChart1"/>
    <dgm:cxn modelId="{94EBFAFE-5422-406D-BDB6-347B0F8D591F}" type="presParOf" srcId="{EEE19241-6CC1-4D7A-A82A-8FCB5E639686}" destId="{7A5A6E89-C40D-473C-B6C5-4EECAB26AB11}" srcOrd="0" destOrd="0" presId="urn:microsoft.com/office/officeart/2005/8/layout/orgChart1"/>
    <dgm:cxn modelId="{0530BC58-EC01-45FF-B996-D1A400A2930E}" type="presParOf" srcId="{7A5A6E89-C40D-473C-B6C5-4EECAB26AB11}" destId="{899D62E2-1736-435D-9CA2-7D8A52812C88}" srcOrd="0" destOrd="0" presId="urn:microsoft.com/office/officeart/2005/8/layout/orgChart1"/>
    <dgm:cxn modelId="{EFDCED46-9201-4E5A-A87D-F21C21EB452A}" type="presParOf" srcId="{7A5A6E89-C40D-473C-B6C5-4EECAB26AB11}" destId="{70E3FCE0-C48A-4559-8E47-7FF80664B339}" srcOrd="1" destOrd="0" presId="urn:microsoft.com/office/officeart/2005/8/layout/orgChart1"/>
    <dgm:cxn modelId="{922CF66D-2A51-4AAA-91C4-D38176DEC2F7}" type="presParOf" srcId="{EEE19241-6CC1-4D7A-A82A-8FCB5E639686}" destId="{02E5738D-A74A-47EC-B3BB-811444CB4339}" srcOrd="1" destOrd="0" presId="urn:microsoft.com/office/officeart/2005/8/layout/orgChart1"/>
    <dgm:cxn modelId="{1E1EF074-D7AC-4C3E-B0FB-4526A765042E}" type="presParOf" srcId="{02E5738D-A74A-47EC-B3BB-811444CB4339}" destId="{2213F859-543C-4478-812B-841939CFF3CA}" srcOrd="0" destOrd="0" presId="urn:microsoft.com/office/officeart/2005/8/layout/orgChart1"/>
    <dgm:cxn modelId="{118E8BF5-021E-47BE-BD06-948767247659}" type="presParOf" srcId="{02E5738D-A74A-47EC-B3BB-811444CB4339}" destId="{284380F4-FBDA-481E-A095-7E220A5E9323}" srcOrd="1" destOrd="0" presId="urn:microsoft.com/office/officeart/2005/8/layout/orgChart1"/>
    <dgm:cxn modelId="{41949076-60C4-4345-8ECB-06CAF8FE116B}" type="presParOf" srcId="{284380F4-FBDA-481E-A095-7E220A5E9323}" destId="{13C5F3E8-834C-4042-AED4-B082ACF8ACEE}" srcOrd="0" destOrd="0" presId="urn:microsoft.com/office/officeart/2005/8/layout/orgChart1"/>
    <dgm:cxn modelId="{5451BF17-1F9E-41F4-B628-DA0AF20D3D87}" type="presParOf" srcId="{13C5F3E8-834C-4042-AED4-B082ACF8ACEE}" destId="{87757EAE-6163-41D0-AD0B-1D7900D99679}" srcOrd="0" destOrd="0" presId="urn:microsoft.com/office/officeart/2005/8/layout/orgChart1"/>
    <dgm:cxn modelId="{313501EE-EC87-4B3D-8250-9FC359AF73B5}" type="presParOf" srcId="{13C5F3E8-834C-4042-AED4-B082ACF8ACEE}" destId="{49FFA209-39C1-4A0A-B597-8CC1E8D646BB}" srcOrd="1" destOrd="0" presId="urn:microsoft.com/office/officeart/2005/8/layout/orgChart1"/>
    <dgm:cxn modelId="{E9419A4C-1317-42A5-A779-93FCE5667DB6}" type="presParOf" srcId="{284380F4-FBDA-481E-A095-7E220A5E9323}" destId="{DCDD5989-79BA-4DB6-BA9D-9768CA07A717}" srcOrd="1" destOrd="0" presId="urn:microsoft.com/office/officeart/2005/8/layout/orgChart1"/>
    <dgm:cxn modelId="{A5CFB12D-E853-468C-869F-8B721073F538}" type="presParOf" srcId="{DCDD5989-79BA-4DB6-BA9D-9768CA07A717}" destId="{9C46C410-BBC0-4A06-9246-5950035E461E}" srcOrd="0" destOrd="0" presId="urn:microsoft.com/office/officeart/2005/8/layout/orgChart1"/>
    <dgm:cxn modelId="{E72F708F-4C4D-48F1-9F79-1A55A00EB636}" type="presParOf" srcId="{DCDD5989-79BA-4DB6-BA9D-9768CA07A717}" destId="{0103597E-8C7B-49F7-BCC4-F21513747DBF}" srcOrd="1" destOrd="0" presId="urn:microsoft.com/office/officeart/2005/8/layout/orgChart1"/>
    <dgm:cxn modelId="{06D3B2E1-35AA-4A76-99FB-6C06F76B8DF5}" type="presParOf" srcId="{0103597E-8C7B-49F7-BCC4-F21513747DBF}" destId="{697CF2C9-6BA5-439E-93D1-2470EDD0E05A}" srcOrd="0" destOrd="0" presId="urn:microsoft.com/office/officeart/2005/8/layout/orgChart1"/>
    <dgm:cxn modelId="{3C0C4610-43AA-4D16-BF57-90BE24A64158}" type="presParOf" srcId="{697CF2C9-6BA5-439E-93D1-2470EDD0E05A}" destId="{BB68132F-AE0C-4339-B723-CE8752C964D9}" srcOrd="0" destOrd="0" presId="urn:microsoft.com/office/officeart/2005/8/layout/orgChart1"/>
    <dgm:cxn modelId="{C2C10997-6347-4E0F-8257-789F6AE291B9}" type="presParOf" srcId="{697CF2C9-6BA5-439E-93D1-2470EDD0E05A}" destId="{23F889BE-D808-4EB1-802F-1CF4CC915993}" srcOrd="1" destOrd="0" presId="urn:microsoft.com/office/officeart/2005/8/layout/orgChart1"/>
    <dgm:cxn modelId="{6526CBC1-68F5-4F74-910E-E949AC27337E}" type="presParOf" srcId="{0103597E-8C7B-49F7-BCC4-F21513747DBF}" destId="{7594906A-BA7C-450B-AC30-BE43B12AC8F1}" srcOrd="1" destOrd="0" presId="urn:microsoft.com/office/officeart/2005/8/layout/orgChart1"/>
    <dgm:cxn modelId="{E2A7A8F3-4575-45C1-8D43-7B3CFC2BB303}" type="presParOf" srcId="{0103597E-8C7B-49F7-BCC4-F21513747DBF}" destId="{45AA19B6-6F4F-43A7-83B2-B6CCB3D99AE7}" srcOrd="2" destOrd="0" presId="urn:microsoft.com/office/officeart/2005/8/layout/orgChart1"/>
    <dgm:cxn modelId="{BC7332D6-3022-4300-939C-8A6CB8983AA6}" type="presParOf" srcId="{284380F4-FBDA-481E-A095-7E220A5E9323}" destId="{F51DA583-B6EA-4C48-AB0B-2B5C3076A6CA}" srcOrd="2" destOrd="0" presId="urn:microsoft.com/office/officeart/2005/8/layout/orgChart1"/>
    <dgm:cxn modelId="{16F8C920-D4BE-4DF3-9922-477BB4514C8A}" type="presParOf" srcId="{02E5738D-A74A-47EC-B3BB-811444CB4339}" destId="{22644F36-7BBF-4673-9DC4-5895AA34B447}" srcOrd="2" destOrd="0" presId="urn:microsoft.com/office/officeart/2005/8/layout/orgChart1"/>
    <dgm:cxn modelId="{60AD70EC-987E-4D27-B4A7-6C577818989F}" type="presParOf" srcId="{02E5738D-A74A-47EC-B3BB-811444CB4339}" destId="{9B64DC47-44D7-4247-8CFA-2039BC42E126}" srcOrd="3" destOrd="0" presId="urn:microsoft.com/office/officeart/2005/8/layout/orgChart1"/>
    <dgm:cxn modelId="{6067841E-3DA6-491F-AD1B-D926D00ABBF0}" type="presParOf" srcId="{9B64DC47-44D7-4247-8CFA-2039BC42E126}" destId="{DBA291E8-28A2-4FFA-A6EF-17FD46192082}" srcOrd="0" destOrd="0" presId="urn:microsoft.com/office/officeart/2005/8/layout/orgChart1"/>
    <dgm:cxn modelId="{39C61490-8E6F-4516-872A-C0D0BA383C99}" type="presParOf" srcId="{DBA291E8-28A2-4FFA-A6EF-17FD46192082}" destId="{8193BCE3-13EC-4E42-879E-7B55E91B109F}" srcOrd="0" destOrd="0" presId="urn:microsoft.com/office/officeart/2005/8/layout/orgChart1"/>
    <dgm:cxn modelId="{C21F3210-4EC1-40A0-8BF0-4FE28E3404C8}" type="presParOf" srcId="{DBA291E8-28A2-4FFA-A6EF-17FD46192082}" destId="{2CA6A02E-8ADD-42E9-BC0F-228BD18E59FD}" srcOrd="1" destOrd="0" presId="urn:microsoft.com/office/officeart/2005/8/layout/orgChart1"/>
    <dgm:cxn modelId="{146BC0A4-C0B6-4B35-A457-D0C0FA4FCE33}" type="presParOf" srcId="{9B64DC47-44D7-4247-8CFA-2039BC42E126}" destId="{F3C8D9DD-C652-4BB5-BBD9-FBA70000F5E7}" srcOrd="1" destOrd="0" presId="urn:microsoft.com/office/officeart/2005/8/layout/orgChart1"/>
    <dgm:cxn modelId="{31BE515E-2104-481E-B164-2FE59EF9F222}" type="presParOf" srcId="{F3C8D9DD-C652-4BB5-BBD9-FBA70000F5E7}" destId="{1055D2B4-DD87-406A-8D3F-E7B57D317BEC}" srcOrd="0" destOrd="0" presId="urn:microsoft.com/office/officeart/2005/8/layout/orgChart1"/>
    <dgm:cxn modelId="{034DDD85-5783-41AB-B7B3-DA1E36F3BC28}" type="presParOf" srcId="{F3C8D9DD-C652-4BB5-BBD9-FBA70000F5E7}" destId="{B010238A-F1DA-48BE-BAC5-18EA27F8A21E}" srcOrd="1" destOrd="0" presId="urn:microsoft.com/office/officeart/2005/8/layout/orgChart1"/>
    <dgm:cxn modelId="{2BA633E8-F973-48C3-9085-C9AA4253F120}" type="presParOf" srcId="{B010238A-F1DA-48BE-BAC5-18EA27F8A21E}" destId="{37A5E889-E5AE-4E6A-861E-EE925803561C}" srcOrd="0" destOrd="0" presId="urn:microsoft.com/office/officeart/2005/8/layout/orgChart1"/>
    <dgm:cxn modelId="{039C2F84-2FA0-4B2A-8893-ACB2EF22BB54}" type="presParOf" srcId="{37A5E889-E5AE-4E6A-861E-EE925803561C}" destId="{60DF0FC2-1B79-421D-AD1A-F920AD6B131A}" srcOrd="0" destOrd="0" presId="urn:microsoft.com/office/officeart/2005/8/layout/orgChart1"/>
    <dgm:cxn modelId="{4263A38F-4A65-4759-9154-C2258244794A}" type="presParOf" srcId="{37A5E889-E5AE-4E6A-861E-EE925803561C}" destId="{6C77DC5D-85B2-4BB2-8057-B2F65AA9EC89}" srcOrd="1" destOrd="0" presId="urn:microsoft.com/office/officeart/2005/8/layout/orgChart1"/>
    <dgm:cxn modelId="{7CB6F99A-EB8A-48E5-9FE2-725629320589}" type="presParOf" srcId="{B010238A-F1DA-48BE-BAC5-18EA27F8A21E}" destId="{6D5A9F09-DFD9-439C-ACC4-4F27EF83BE3D}" srcOrd="1" destOrd="0" presId="urn:microsoft.com/office/officeart/2005/8/layout/orgChart1"/>
    <dgm:cxn modelId="{5F36B999-9374-4E45-855F-37A71177C994}" type="presParOf" srcId="{B010238A-F1DA-48BE-BAC5-18EA27F8A21E}" destId="{8529A7C9-2DD7-4089-92AA-A98FB2D28580}" srcOrd="2" destOrd="0" presId="urn:microsoft.com/office/officeart/2005/8/layout/orgChart1"/>
    <dgm:cxn modelId="{8396F646-7C77-4D17-BCB6-762CEA92EC15}" type="presParOf" srcId="{9B64DC47-44D7-4247-8CFA-2039BC42E126}" destId="{6EFD9192-8CAB-4A24-9A1C-58991D104E8D}" srcOrd="2" destOrd="0" presId="urn:microsoft.com/office/officeart/2005/8/layout/orgChart1"/>
    <dgm:cxn modelId="{2E9E1122-5FD4-4A80-B1B5-2C5ADD274BD5}" type="presParOf" srcId="{EEE19241-6CC1-4D7A-A82A-8FCB5E639686}" destId="{27F12994-FB20-4913-B2F1-F087AFED0F81}" srcOrd="2" destOrd="0" presId="urn:microsoft.com/office/officeart/2005/8/layout/orgChart1"/>
  </dgm:cxnLst>
  <dgm:bg>
    <a:solidFill>
      <a:schemeClr val="lt1">
        <a:hueOff val="0"/>
        <a:satOff val="0"/>
        <a:lumOff val="0"/>
      </a:schemeClr>
    </a:solidFill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055D2B4-DD87-406A-8D3F-E7B57D317BEC}">
      <dsp:nvSpPr>
        <dsp:cNvPr id="0" name=""/>
        <dsp:cNvSpPr/>
      </dsp:nvSpPr>
      <dsp:spPr>
        <a:xfrm>
          <a:off x="4097601" y="2205087"/>
          <a:ext cx="1099962" cy="1604576"/>
        </a:xfrm>
        <a:custGeom>
          <a:avLst/>
          <a:gdLst/>
          <a:ahLst/>
          <a:cxnLst/>
          <a:rect l="0" t="0" r="0" b="0"/>
          <a:pathLst>
            <a:path>
              <a:moveTo>
                <a:pt x="1099962" y="0"/>
              </a:moveTo>
              <a:lnTo>
                <a:pt x="0" y="160457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644F36-7BBF-4673-9DC4-5895AA34B447}">
      <dsp:nvSpPr>
        <dsp:cNvPr id="0" name=""/>
        <dsp:cNvSpPr/>
      </dsp:nvSpPr>
      <dsp:spPr>
        <a:xfrm>
          <a:off x="4224375" y="861906"/>
          <a:ext cx="1707846" cy="5195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8349"/>
              </a:lnTo>
              <a:lnTo>
                <a:pt x="1707846" y="338349"/>
              </a:lnTo>
              <a:lnTo>
                <a:pt x="1707846" y="51958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46C410-BBC0-4A06-9246-5950035E461E}">
      <dsp:nvSpPr>
        <dsp:cNvPr id="0" name=""/>
        <dsp:cNvSpPr/>
      </dsp:nvSpPr>
      <dsp:spPr>
        <a:xfrm>
          <a:off x="236414" y="2232247"/>
          <a:ext cx="1285355" cy="1315025"/>
        </a:xfrm>
        <a:custGeom>
          <a:avLst/>
          <a:gdLst/>
          <a:ahLst/>
          <a:cxnLst/>
          <a:rect l="0" t="0" r="0" b="0"/>
          <a:pathLst>
            <a:path>
              <a:moveTo>
                <a:pt x="1285355" y="0"/>
              </a:moveTo>
              <a:lnTo>
                <a:pt x="0" y="131502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13F859-543C-4478-812B-841939CFF3CA}">
      <dsp:nvSpPr>
        <dsp:cNvPr id="0" name=""/>
        <dsp:cNvSpPr/>
      </dsp:nvSpPr>
      <dsp:spPr>
        <a:xfrm>
          <a:off x="2486392" y="861906"/>
          <a:ext cx="1737983" cy="518532"/>
        </a:xfrm>
        <a:custGeom>
          <a:avLst/>
          <a:gdLst/>
          <a:ahLst/>
          <a:cxnLst/>
          <a:rect l="0" t="0" r="0" b="0"/>
          <a:pathLst>
            <a:path>
              <a:moveTo>
                <a:pt x="1737983" y="0"/>
              </a:moveTo>
              <a:lnTo>
                <a:pt x="1737983" y="337296"/>
              </a:lnTo>
              <a:lnTo>
                <a:pt x="0" y="337296"/>
              </a:lnTo>
              <a:lnTo>
                <a:pt x="0" y="5185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9D62E2-1736-435D-9CA2-7D8A52812C88}">
      <dsp:nvSpPr>
        <dsp:cNvPr id="0" name=""/>
        <dsp:cNvSpPr/>
      </dsp:nvSpPr>
      <dsp:spPr>
        <a:xfrm>
          <a:off x="3244606" y="0"/>
          <a:ext cx="1959539" cy="861906"/>
        </a:xfrm>
        <a:prstGeom prst="roundRect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Задание примитивов</a:t>
          </a:r>
          <a:endParaRPr lang="ru-RU" sz="200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3244606" y="0"/>
        <a:ext cx="1959539" cy="861906"/>
      </dsp:txXfrm>
    </dsp:sp>
    <dsp:sp modelId="{87757EAE-6163-41D0-AD0B-1D7900D99679}">
      <dsp:nvSpPr>
        <dsp:cNvPr id="0" name=""/>
        <dsp:cNvSpPr/>
      </dsp:nvSpPr>
      <dsp:spPr>
        <a:xfrm>
          <a:off x="1280613" y="1380438"/>
          <a:ext cx="2411559" cy="851808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Операторными</a:t>
          </a:r>
          <a:b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скобками</a:t>
          </a:r>
          <a:endParaRPr lang="ru-RU" sz="180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1280613" y="1380438"/>
        <a:ext cx="2411559" cy="851808"/>
      </dsp:txXfrm>
    </dsp:sp>
    <dsp:sp modelId="{BB68132F-AE0C-4339-B723-CE8752C964D9}">
      <dsp:nvSpPr>
        <dsp:cNvPr id="0" name=""/>
        <dsp:cNvSpPr/>
      </dsp:nvSpPr>
      <dsp:spPr>
        <a:xfrm>
          <a:off x="236414" y="2664296"/>
          <a:ext cx="3291985" cy="1765953"/>
        </a:xfrm>
        <a:prstGeom prst="roundRect">
          <a:avLst/>
        </a:prstGeom>
        <a:solidFill>
          <a:schemeClr val="bg1">
            <a:lumMod val="9500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glBegin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</a:t>
          </a:r>
          <a:r>
            <a:rPr lang="ru-RU" sz="1200" i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ТИП_ПРИМИТИВА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)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;</a:t>
          </a:r>
          <a:endParaRPr lang="ru-RU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/*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перечисление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вершин примитива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командой </a:t>
          </a:r>
          <a:r>
            <a:rPr lang="en-US" sz="1200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glVertex</a:t>
          </a:r>
          <a:endParaRPr lang="ru-RU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*/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glEnd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();</a:t>
          </a:r>
          <a:endParaRPr lang="ru-RU" sz="120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236414" y="2664296"/>
        <a:ext cx="3291985" cy="1765953"/>
      </dsp:txXfrm>
    </dsp:sp>
    <dsp:sp modelId="{8193BCE3-13EC-4E42-879E-7B55E91B109F}">
      <dsp:nvSpPr>
        <dsp:cNvPr id="0" name=""/>
        <dsp:cNvSpPr/>
      </dsp:nvSpPr>
      <dsp:spPr>
        <a:xfrm>
          <a:off x="5013899" y="1381491"/>
          <a:ext cx="1836644" cy="823596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Списком</a:t>
          </a:r>
          <a:r>
            <a:rPr lang="en-US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/>
          </a:r>
          <a:br>
            <a:rPr lang="en-US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</a:br>
          <a:r>
            <a:rPr lang="ru-RU" sz="18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вершин</a:t>
          </a:r>
          <a:endParaRPr lang="ru-RU" sz="180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5013899" y="1381491"/>
        <a:ext cx="1836644" cy="823596"/>
      </dsp:txXfrm>
    </dsp:sp>
    <dsp:sp modelId="{60DF0FC2-1B79-421D-AD1A-F920AD6B131A}">
      <dsp:nvSpPr>
        <dsp:cNvPr id="0" name=""/>
        <dsp:cNvSpPr/>
      </dsp:nvSpPr>
      <dsp:spPr>
        <a:xfrm>
          <a:off x="4097601" y="2578770"/>
          <a:ext cx="3939826" cy="2461787"/>
        </a:xfrm>
        <a:prstGeom prst="roundRect">
          <a:avLst/>
        </a:prstGeom>
        <a:solidFill>
          <a:schemeClr val="bg1">
            <a:lumMod val="9500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0" tIns="7620" rIns="0" bIns="76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1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. Объявить и инициализировать данные массивы.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2. Передать эти массивы библиотеке:</a:t>
          </a:r>
          <a:endParaRPr lang="en-US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glVertexPointer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и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glColorPointer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3. </a:t>
          </a:r>
          <a:r>
            <a:rPr lang="ru-RU" sz="1200" b="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Включить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соответствующие режимы рисования:</a:t>
          </a:r>
          <a:endParaRPr lang="en-US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glEnableClientState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4. Вызвать команду </a:t>
          </a:r>
          <a:r>
            <a:rPr lang="ru-RU" sz="1200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отрисовки</a:t>
          </a: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массива:</a:t>
          </a:r>
          <a:endParaRPr lang="en-US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glDrawArrays</a:t>
          </a:r>
          <a:r>
            <a:rPr lang="en-US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5. Отключить режим рисования:</a:t>
          </a:r>
          <a:endParaRPr lang="en-US" sz="1200" kern="1200" dirty="0" smtClean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      </a:t>
          </a:r>
          <a:r>
            <a:rPr lang="en-US" sz="1200" b="1" kern="1200" dirty="0" err="1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glDisableClientState</a:t>
          </a:r>
          <a:r>
            <a:rPr lang="en-US" sz="1200" b="0" kern="12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(*)</a:t>
          </a:r>
          <a:endParaRPr lang="ru-RU" sz="1200" b="0" kern="1200" dirty="0">
            <a:solidFill>
              <a:schemeClr val="tx1"/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4097601" y="2578770"/>
        <a:ext cx="3939826" cy="24617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E02EF-D791-456D-A6EC-953702C43615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2E0DD-6AB5-4B9A-81B5-B5A36F193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89A5BED-CDFD-4654-BBBC-C7DA5A2AE5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295DD7-38A1-4DE4-B234-AB116E5CB9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4373D8-F035-4A51-85A6-755B4DBC86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E8E18B-E226-41B3-A3E3-91E971B385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F1168A0-56C0-4DC9-A1B1-A5FA8BB4AD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5243FE-3859-4F19-9143-D9D23C962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CDA02E-17FA-43AC-BE6A-3A50AAA2D5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D0370A-86E4-49A8-9C51-E4791D8810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A2B82-DE51-41E7-BD6B-97642BB681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9878F2-2F95-4D87-83AE-3AD5EDEC3C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3C271F-4BF8-4126-8AE6-D9FD11ED89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64A19D2-79A1-4923-8DBD-4167C80437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примитивы </a:t>
            </a:r>
            <a:r>
              <a:rPr lang="en-US" sz="3600" dirty="0" smtClean="0"/>
              <a:t>OpenGL)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«треугольники» (режимы каркаса)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</a:t>
            </a:r>
            <a:r>
              <a:rPr lang="en-US" dirty="0" smtClean="0"/>
              <a:t>[</a:t>
            </a:r>
            <a:r>
              <a:rPr lang="en-US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9" name="Рисунок 8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187624" y="1196752"/>
            <a:ext cx="5390477" cy="50571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«треугольники» (режимы закраски)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</a:t>
            </a:r>
            <a:r>
              <a:rPr lang="en-US" dirty="0" smtClean="0"/>
              <a:t>[</a:t>
            </a:r>
            <a:r>
              <a:rPr lang="en-US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894" y="1307308"/>
            <a:ext cx="8292570" cy="4597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«треугольники» (режим маски)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39552" y="1772816"/>
            <a:ext cx="7982857" cy="36047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«треугольники» (режим невидимых ребер)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7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188" y="1163988"/>
            <a:ext cx="7667625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772816"/>
            <a:ext cx="168592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1340768"/>
            <a:ext cx="47244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«четырехугольники» (порядок задания)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8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187624" y="1196752"/>
            <a:ext cx="5982535" cy="50476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«четырехугольники» (режимы закраски/каркаса)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9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31640" y="1211844"/>
            <a:ext cx="5990477" cy="51061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«четырехугольники» (через списки вершин)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10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95536" y="1428467"/>
            <a:ext cx="8307619" cy="44011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Список примитивов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smtClean="0"/>
              <a:t>(1</a:t>
            </a:r>
            <a:r>
              <a:rPr lang="ru-RU" dirty="0" smtClean="0"/>
              <a:t>6</a:t>
            </a:r>
            <a:r>
              <a:rPr lang="ru-RU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.2.1 Список примитивов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67544" y="1196752"/>
          <a:ext cx="8208912" cy="4859818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tableStyleId>{8A107856-5554-42FB-B03E-39F5DBC370BA}</a:tableStyleId>
              </a:tblPr>
              <a:tblGrid>
                <a:gridCol w="2474169"/>
                <a:gridCol w="5734743"/>
              </a:tblGrid>
              <a:tr h="576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4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Примитив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400" b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811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GL_POINTS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вершина задает координаты точки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GL_LINES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отдельная пара вершин определяет отрезок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GL_LINE_STRIP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вершины определяют незамкнутую ломаную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GL_LINE_LOOP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вершины определяют замкнутую ломаную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389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GL_TRIANGLES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отдельная тройка вершин определяет треугольник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5040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GL_TRIANGLE_STRIP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следующая вершина вместе с двумя предыдущими определяет треугольник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2963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GL_TRIANGLE_FAN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первая вершина и каждая следующая пара определяет треугольник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31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GL_QUADS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отдельная четверка вершин определяет четырехугольник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410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GL_QUAD_STRIP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каждая следующая пара вершин вместе с предыдущей парой определяет четырехугольник 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410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GL_POLYGON</a:t>
                      </a:r>
                    </a:p>
                  </a:txBody>
                  <a:tcPr anchor="ctr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вершины определяют выпуклый многоугольник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Список примитивов</a:t>
            </a:r>
            <a:r>
              <a:rPr lang="en-US" dirty="0" smtClean="0"/>
              <a:t> OpenGL</a:t>
            </a:r>
            <a:r>
              <a:rPr lang="ru-RU" dirty="0" smtClean="0"/>
              <a:t> </a:t>
            </a:r>
            <a:r>
              <a:rPr lang="en-US" dirty="0" smtClean="0"/>
              <a:t>v</a:t>
            </a:r>
            <a:r>
              <a:rPr lang="ru-RU" dirty="0" smtClean="0"/>
              <a:t>4.6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.2.1 Список примитивов 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467544" y="1484784"/>
            <a:ext cx="8254608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Некоторые примитивы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.2.1 Задание примитивов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5" name="Text Box 8"/>
          <p:cNvSpPr txBox="1">
            <a:spLocks noChangeArrowheads="1"/>
          </p:cNvSpPr>
          <p:nvPr/>
        </p:nvSpPr>
        <p:spPr bwMode="auto">
          <a:xfrm>
            <a:off x="467545" y="1268760"/>
            <a:ext cx="1440159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GL_POINTS</a:t>
            </a:r>
          </a:p>
        </p:txBody>
      </p:sp>
      <p:sp>
        <p:nvSpPr>
          <p:cNvPr id="46" name="Прямоугольник 45"/>
          <p:cNvSpPr>
            <a:spLocks noChangeAspect="1"/>
          </p:cNvSpPr>
          <p:nvPr/>
        </p:nvSpPr>
        <p:spPr>
          <a:xfrm>
            <a:off x="2555776" y="1340768"/>
            <a:ext cx="108000" cy="108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>
            <a:spLocks noChangeAspect="1"/>
          </p:cNvSpPr>
          <p:nvPr/>
        </p:nvSpPr>
        <p:spPr>
          <a:xfrm>
            <a:off x="3059832" y="1556792"/>
            <a:ext cx="180000" cy="1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>
            <a:spLocks noChangeAspect="1"/>
          </p:cNvSpPr>
          <p:nvPr/>
        </p:nvSpPr>
        <p:spPr>
          <a:xfrm>
            <a:off x="3995936" y="1340768"/>
            <a:ext cx="288000" cy="28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 Box 27"/>
          <p:cNvSpPr txBox="1">
            <a:spLocks noChangeArrowheads="1"/>
          </p:cNvSpPr>
          <p:nvPr/>
        </p:nvSpPr>
        <p:spPr bwMode="auto">
          <a:xfrm>
            <a:off x="467544" y="3789040"/>
            <a:ext cx="1728192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GL_TRIANGLES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0" name="Равнобедренный треугольник 59"/>
          <p:cNvSpPr/>
          <p:nvPr/>
        </p:nvSpPr>
        <p:spPr>
          <a:xfrm>
            <a:off x="2915816" y="3861048"/>
            <a:ext cx="432048" cy="432048"/>
          </a:xfrm>
          <a:prstGeom prst="triangle">
            <a:avLst>
              <a:gd name="adj" fmla="val 47795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Равнобедренный треугольник 66"/>
          <p:cNvSpPr/>
          <p:nvPr/>
        </p:nvSpPr>
        <p:spPr>
          <a:xfrm rot="19259628">
            <a:off x="3837611" y="3934018"/>
            <a:ext cx="432048" cy="565180"/>
          </a:xfrm>
          <a:prstGeom prst="triangle">
            <a:avLst>
              <a:gd name="adj" fmla="val 83519"/>
            </a:avLst>
          </a:prstGeom>
          <a:noFill/>
          <a:ln w="79375">
            <a:gradFill>
              <a:gsLst>
                <a:gs pos="0">
                  <a:srgbClr val="00B0F0"/>
                </a:gs>
                <a:gs pos="100000">
                  <a:srgbClr val="FF0000"/>
                </a:gs>
              </a:gsLst>
              <a:lin ang="5400000" scaled="0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ый треугольник 78"/>
          <p:cNvSpPr/>
          <p:nvPr/>
        </p:nvSpPr>
        <p:spPr>
          <a:xfrm>
            <a:off x="2771800" y="4293096"/>
            <a:ext cx="1584176" cy="576064"/>
          </a:xfrm>
          <a:prstGeom prst="rtTriangl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Text Box 19"/>
          <p:cNvSpPr txBox="1">
            <a:spLocks noChangeArrowheads="1"/>
          </p:cNvSpPr>
          <p:nvPr/>
        </p:nvSpPr>
        <p:spPr bwMode="auto">
          <a:xfrm>
            <a:off x="539552" y="2492896"/>
            <a:ext cx="1224136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GL_LINES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 flipV="1">
            <a:off x="2915816" y="2564904"/>
            <a:ext cx="576064" cy="720080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flipH="1" flipV="1">
            <a:off x="3203848" y="2564904"/>
            <a:ext cx="1152128" cy="576064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V="1">
            <a:off x="899592" y="3284984"/>
            <a:ext cx="3456384" cy="288032"/>
          </a:xfrm>
          <a:prstGeom prst="line">
            <a:avLst/>
          </a:prstGeom>
          <a:ln w="63500" cap="rnd">
            <a:gradFill>
              <a:gsLst>
                <a:gs pos="0">
                  <a:srgbClr val="00B050"/>
                </a:gs>
                <a:gs pos="100000">
                  <a:srgbClr val="00B0F0"/>
                </a:gs>
              </a:gsLst>
              <a:lin ang="5400000" scaled="0"/>
            </a:gra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flipH="1">
            <a:off x="2339752" y="2996952"/>
            <a:ext cx="2016224" cy="0"/>
          </a:xfrm>
          <a:prstGeom prst="line">
            <a:avLst/>
          </a:prstGeom>
          <a:ln w="69850" cap="rnd">
            <a:gradFill flip="none" rotWithShape="1">
              <a:gsLst>
                <a:gs pos="0">
                  <a:srgbClr val="00B0F0"/>
                </a:gs>
                <a:gs pos="100000">
                  <a:srgbClr val="7030A0"/>
                </a:gs>
              </a:gsLst>
              <a:lin ang="0" scaled="1"/>
              <a:tileRect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 Box 27"/>
          <p:cNvSpPr txBox="1">
            <a:spLocks noChangeArrowheads="1"/>
          </p:cNvSpPr>
          <p:nvPr/>
        </p:nvSpPr>
        <p:spPr bwMode="auto">
          <a:xfrm>
            <a:off x="4572000" y="3717032"/>
            <a:ext cx="2088232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GL_TRIANGLE_FAN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8" name="Правильный пятиугольник 117"/>
          <p:cNvSpPr/>
          <p:nvPr/>
        </p:nvSpPr>
        <p:spPr>
          <a:xfrm>
            <a:off x="7884368" y="1628800"/>
            <a:ext cx="648072" cy="720080"/>
          </a:xfrm>
          <a:prstGeom prst="pentagon">
            <a:avLst/>
          </a:prstGeom>
          <a:gradFill flip="none" rotWithShape="1">
            <a:gsLst>
              <a:gs pos="0">
                <a:srgbClr val="7030A0"/>
              </a:gs>
              <a:gs pos="100000">
                <a:srgbClr val="00B05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Шестиугольник 118"/>
          <p:cNvSpPr/>
          <p:nvPr/>
        </p:nvSpPr>
        <p:spPr>
          <a:xfrm>
            <a:off x="6300192" y="1484784"/>
            <a:ext cx="648072" cy="504056"/>
          </a:xfrm>
          <a:prstGeom prst="hexag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Фигура, имеющая форму буквы L 119"/>
          <p:cNvSpPr/>
          <p:nvPr/>
        </p:nvSpPr>
        <p:spPr>
          <a:xfrm>
            <a:off x="5580112" y="1844824"/>
            <a:ext cx="504056" cy="504056"/>
          </a:xfrm>
          <a:prstGeom prst="corner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Диагональная полоса 120"/>
          <p:cNvSpPr/>
          <p:nvPr/>
        </p:nvSpPr>
        <p:spPr>
          <a:xfrm>
            <a:off x="6012160" y="1340768"/>
            <a:ext cx="2520280" cy="1080120"/>
          </a:xfrm>
          <a:prstGeom prst="diagStripe">
            <a:avLst>
              <a:gd name="adj" fmla="val 18901"/>
            </a:avLst>
          </a:prstGeom>
          <a:noFill/>
          <a:ln w="57150" cap="rnd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2" name="Text Box 22"/>
          <p:cNvSpPr txBox="1">
            <a:spLocks noChangeArrowheads="1"/>
          </p:cNvSpPr>
          <p:nvPr/>
        </p:nvSpPr>
        <p:spPr bwMode="auto">
          <a:xfrm>
            <a:off x="4572000" y="1268760"/>
            <a:ext cx="1512167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GL_POLYGON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3" name="Прямоугольный треугольник 122"/>
          <p:cNvSpPr/>
          <p:nvPr/>
        </p:nvSpPr>
        <p:spPr>
          <a:xfrm>
            <a:off x="7452320" y="3861048"/>
            <a:ext cx="576064" cy="504056"/>
          </a:xfrm>
          <a:prstGeom prst="rt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ый треугольник 123"/>
          <p:cNvSpPr/>
          <p:nvPr/>
        </p:nvSpPr>
        <p:spPr>
          <a:xfrm rot="10800000">
            <a:off x="7092280" y="4365104"/>
            <a:ext cx="360040" cy="576064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ый треугольник 124"/>
          <p:cNvSpPr/>
          <p:nvPr/>
        </p:nvSpPr>
        <p:spPr>
          <a:xfrm rot="5400000">
            <a:off x="7452320" y="4365104"/>
            <a:ext cx="576064" cy="576064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рямоугольный треугольник 125"/>
          <p:cNvSpPr/>
          <p:nvPr/>
        </p:nvSpPr>
        <p:spPr>
          <a:xfrm rot="-5400000">
            <a:off x="7029797" y="3933056"/>
            <a:ext cx="504056" cy="360040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Овал 126"/>
          <p:cNvSpPr>
            <a:spLocks noChangeAspect="1"/>
          </p:cNvSpPr>
          <p:nvPr/>
        </p:nvSpPr>
        <p:spPr>
          <a:xfrm>
            <a:off x="3347864" y="1988840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Скругленный прямоугольник 128"/>
          <p:cNvSpPr/>
          <p:nvPr/>
        </p:nvSpPr>
        <p:spPr>
          <a:xfrm>
            <a:off x="467544" y="1196752"/>
            <a:ext cx="4104456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Скругленный прямоугольник 129"/>
          <p:cNvSpPr/>
          <p:nvPr/>
        </p:nvSpPr>
        <p:spPr>
          <a:xfrm>
            <a:off x="467544" y="371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Скругленный прямоугольник 130"/>
          <p:cNvSpPr/>
          <p:nvPr/>
        </p:nvSpPr>
        <p:spPr>
          <a:xfrm>
            <a:off x="467544" y="497731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Скругленный прямоугольник 131"/>
          <p:cNvSpPr/>
          <p:nvPr/>
        </p:nvSpPr>
        <p:spPr>
          <a:xfrm>
            <a:off x="467544" y="245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Скругленный прямоугольник 132"/>
          <p:cNvSpPr/>
          <p:nvPr/>
        </p:nvSpPr>
        <p:spPr>
          <a:xfrm>
            <a:off x="4572000" y="1196752"/>
            <a:ext cx="4104016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Скругленный прямоугольник 133"/>
          <p:cNvSpPr/>
          <p:nvPr/>
        </p:nvSpPr>
        <p:spPr>
          <a:xfrm>
            <a:off x="4572456" y="371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Скругленный прямоугольник 134"/>
          <p:cNvSpPr/>
          <p:nvPr/>
        </p:nvSpPr>
        <p:spPr>
          <a:xfrm>
            <a:off x="4572456" y="497731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Скругленный прямоугольник 135"/>
          <p:cNvSpPr/>
          <p:nvPr/>
        </p:nvSpPr>
        <p:spPr>
          <a:xfrm>
            <a:off x="4572456" y="245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Text Box 31"/>
          <p:cNvSpPr txBox="1">
            <a:spLocks noChangeArrowheads="1"/>
          </p:cNvSpPr>
          <p:nvPr/>
        </p:nvSpPr>
        <p:spPr bwMode="auto">
          <a:xfrm>
            <a:off x="4572000" y="5013176"/>
            <a:ext cx="1872208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GL_QUAD_STRIP</a:t>
            </a:r>
          </a:p>
        </p:txBody>
      </p:sp>
      <p:sp>
        <p:nvSpPr>
          <p:cNvPr id="145" name="Параллелограмм 144"/>
          <p:cNvSpPr/>
          <p:nvPr/>
        </p:nvSpPr>
        <p:spPr>
          <a:xfrm>
            <a:off x="7884368" y="5085184"/>
            <a:ext cx="720080" cy="432048"/>
          </a:xfrm>
          <a:prstGeom prst="parallelogram">
            <a:avLst>
              <a:gd name="adj" fmla="val 31614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араллелограмм 148"/>
          <p:cNvSpPr/>
          <p:nvPr/>
        </p:nvSpPr>
        <p:spPr>
          <a:xfrm>
            <a:off x="7308304" y="5085184"/>
            <a:ext cx="720080" cy="432048"/>
          </a:xfrm>
          <a:prstGeom prst="parallelogram">
            <a:avLst>
              <a:gd name="adj" fmla="val 31614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Параллелограмм 149"/>
          <p:cNvSpPr/>
          <p:nvPr/>
        </p:nvSpPr>
        <p:spPr>
          <a:xfrm rot="10800000">
            <a:off x="6948264" y="5517232"/>
            <a:ext cx="936104" cy="648072"/>
          </a:xfrm>
          <a:prstGeom prst="parallelogram">
            <a:avLst>
              <a:gd name="adj" fmla="val 54763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Параллелограмм 150"/>
          <p:cNvSpPr/>
          <p:nvPr/>
        </p:nvSpPr>
        <p:spPr>
          <a:xfrm rot="10800000">
            <a:off x="7524328" y="5517232"/>
            <a:ext cx="936104" cy="648072"/>
          </a:xfrm>
          <a:prstGeom prst="parallelogram">
            <a:avLst>
              <a:gd name="adj" fmla="val 5476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Text Box 31"/>
          <p:cNvSpPr txBox="1">
            <a:spLocks noChangeArrowheads="1"/>
          </p:cNvSpPr>
          <p:nvPr/>
        </p:nvSpPr>
        <p:spPr bwMode="auto">
          <a:xfrm>
            <a:off x="467544" y="5013176"/>
            <a:ext cx="1296143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GL_QUADS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3" name="Параллелограмм 152"/>
          <p:cNvSpPr/>
          <p:nvPr/>
        </p:nvSpPr>
        <p:spPr>
          <a:xfrm>
            <a:off x="2555775" y="5085184"/>
            <a:ext cx="720080" cy="792088"/>
          </a:xfrm>
          <a:prstGeom prst="parallelogram">
            <a:avLst>
              <a:gd name="adj" fmla="val 3161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4" name="Трапеция 153"/>
          <p:cNvSpPr/>
          <p:nvPr/>
        </p:nvSpPr>
        <p:spPr>
          <a:xfrm>
            <a:off x="1331641" y="5373216"/>
            <a:ext cx="2232247" cy="792088"/>
          </a:xfrm>
          <a:prstGeom prst="trapezoid">
            <a:avLst/>
          </a:prstGeom>
          <a:noFill/>
          <a:ln w="63500" cap="rnd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Ромб 154"/>
          <p:cNvSpPr/>
          <p:nvPr/>
        </p:nvSpPr>
        <p:spPr>
          <a:xfrm>
            <a:off x="3347863" y="5157192"/>
            <a:ext cx="1080120" cy="792088"/>
          </a:xfrm>
          <a:prstGeom prst="diamond">
            <a:avLst/>
          </a:prstGeom>
          <a:gradFill flip="none" rotWithShape="1">
            <a:gsLst>
              <a:gs pos="0">
                <a:srgbClr val="7030A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Прямоугольник 155"/>
          <p:cNvSpPr/>
          <p:nvPr/>
        </p:nvSpPr>
        <p:spPr>
          <a:xfrm>
            <a:off x="1907703" y="5661248"/>
            <a:ext cx="432048" cy="36004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Text Box 19"/>
          <p:cNvSpPr txBox="1">
            <a:spLocks noChangeArrowheads="1"/>
          </p:cNvSpPr>
          <p:nvPr/>
        </p:nvSpPr>
        <p:spPr bwMode="auto">
          <a:xfrm>
            <a:off x="4572000" y="2492896"/>
            <a:ext cx="1872208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GL_LINE_STRIP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58" name="Прямая соединительная линия 157"/>
          <p:cNvCxnSpPr/>
          <p:nvPr/>
        </p:nvCxnSpPr>
        <p:spPr>
          <a:xfrm flipV="1">
            <a:off x="6012160" y="2780928"/>
            <a:ext cx="2304256" cy="792088"/>
          </a:xfrm>
          <a:prstGeom prst="line">
            <a:avLst/>
          </a:prstGeom>
          <a:ln w="50800" cap="rnd">
            <a:gradFill>
              <a:gsLst>
                <a:gs pos="0">
                  <a:srgbClr val="7030A0"/>
                </a:gs>
                <a:gs pos="100000">
                  <a:srgbClr val="FF00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 flipV="1">
            <a:off x="7596336" y="2780928"/>
            <a:ext cx="720080" cy="864096"/>
          </a:xfrm>
          <a:prstGeom prst="line">
            <a:avLst/>
          </a:prstGeom>
          <a:ln w="50800" cap="rnd">
            <a:gradFill>
              <a:gsLst>
                <a:gs pos="0">
                  <a:srgbClr val="00B050"/>
                </a:gs>
                <a:gs pos="100000">
                  <a:srgbClr val="FF00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>
            <a:off x="7596336" y="3645024"/>
            <a:ext cx="792088" cy="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B050"/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/>
          <p:nvPr/>
        </p:nvCxnSpPr>
        <p:spPr>
          <a:xfrm flipH="1" flipV="1">
            <a:off x="6948264" y="2636912"/>
            <a:ext cx="1440160" cy="1008112"/>
          </a:xfrm>
          <a:prstGeom prst="line">
            <a:avLst/>
          </a:prstGeom>
          <a:ln w="508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Равнобедренный треугольник 69"/>
          <p:cNvSpPr/>
          <p:nvPr/>
        </p:nvSpPr>
        <p:spPr>
          <a:xfrm>
            <a:off x="2051720" y="4005064"/>
            <a:ext cx="1872208" cy="720080"/>
          </a:xfrm>
          <a:prstGeom prst="triangle">
            <a:avLst>
              <a:gd name="adj" fmla="val 99553"/>
            </a:avLst>
          </a:prstGeom>
          <a:gradFill>
            <a:gsLst>
              <a:gs pos="0">
                <a:srgbClr val="FF0000"/>
              </a:gs>
              <a:gs pos="100000">
                <a:srgbClr val="7030A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5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5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 animBg="1"/>
      <p:bldP spid="47" grpId="0" animBg="1"/>
      <p:bldP spid="49" grpId="0" animBg="1"/>
      <p:bldP spid="58" grpId="0"/>
      <p:bldP spid="60" grpId="0" animBg="1"/>
      <p:bldP spid="67" grpId="0" animBg="1"/>
      <p:bldP spid="79" grpId="0" animBg="1"/>
      <p:bldP spid="85" grpId="0"/>
      <p:bldP spid="117" grpId="0"/>
      <p:bldP spid="118" grpId="0" animBg="1"/>
      <p:bldP spid="119" grpId="0" animBg="1"/>
      <p:bldP spid="120" grpId="0" animBg="1"/>
      <p:bldP spid="121" grpId="0" animBg="1"/>
      <p:bldP spid="122" grpId="0"/>
      <p:bldP spid="123" grpId="0" animBg="1"/>
      <p:bldP spid="124" grpId="0" animBg="1"/>
      <p:bldP spid="125" grpId="0" animBg="1"/>
      <p:bldP spid="126" grpId="0" animBg="1"/>
      <p:bldP spid="127" grpId="0" animBg="1"/>
      <p:bldP spid="144" grpId="0"/>
      <p:bldP spid="145" grpId="0" animBg="1"/>
      <p:bldP spid="149" grpId="0" animBg="1"/>
      <p:bldP spid="150" grpId="0" animBg="1"/>
      <p:bldP spid="151" grpId="0" animBg="1"/>
      <p:bldP spid="152" grpId="0"/>
      <p:bldP spid="153" grpId="0" animBg="1"/>
      <p:bldP spid="154" grpId="0" animBg="1"/>
      <p:bldP spid="155" grpId="0" animBg="1"/>
      <p:bldP spid="156" grpId="0" animBg="1"/>
      <p:bldP spid="157" grpId="0"/>
      <p:bldP spid="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Порядок задания вершин примитивов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.2.1 Задание примитивов 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pSp>
        <p:nvGrpSpPr>
          <p:cNvPr id="71" name="Группа 70"/>
          <p:cNvGrpSpPr/>
          <p:nvPr/>
        </p:nvGrpSpPr>
        <p:grpSpPr>
          <a:xfrm>
            <a:off x="501476" y="1825079"/>
            <a:ext cx="1478236" cy="936104"/>
            <a:chOff x="7342236" y="351348"/>
            <a:chExt cx="1694260" cy="1061428"/>
          </a:xfrm>
        </p:grpSpPr>
        <p:sp>
          <p:nvSpPr>
            <p:cNvPr id="72" name="Овал 71"/>
            <p:cNvSpPr>
              <a:spLocks noChangeAspect="1"/>
            </p:cNvSpPr>
            <p:nvPr/>
          </p:nvSpPr>
          <p:spPr>
            <a:xfrm>
              <a:off x="7452320" y="40466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3" name="Овал 72"/>
            <p:cNvSpPr>
              <a:spLocks noChangeAspect="1"/>
            </p:cNvSpPr>
            <p:nvPr/>
          </p:nvSpPr>
          <p:spPr>
            <a:xfrm>
              <a:off x="8252052" y="35134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" name="Овал 73"/>
            <p:cNvSpPr>
              <a:spLocks noChangeAspect="1"/>
            </p:cNvSpPr>
            <p:nvPr/>
          </p:nvSpPr>
          <p:spPr>
            <a:xfrm>
              <a:off x="8820496" y="119677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" name="Овал 74"/>
            <p:cNvSpPr>
              <a:spLocks noChangeAspect="1"/>
            </p:cNvSpPr>
            <p:nvPr/>
          </p:nvSpPr>
          <p:spPr>
            <a:xfrm>
              <a:off x="7342236" y="11891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2695468" y="2924944"/>
            <a:ext cx="1406228" cy="936104"/>
            <a:chOff x="7342236" y="351348"/>
            <a:chExt cx="1694260" cy="1061428"/>
          </a:xfrm>
        </p:grpSpPr>
        <p:cxnSp>
          <p:nvCxnSpPr>
            <p:cNvPr id="77" name="Прямая соединительная линия 76"/>
            <p:cNvCxnSpPr>
              <a:cxnSpLocks/>
            </p:cNvCxnSpPr>
            <p:nvPr/>
          </p:nvCxnSpPr>
          <p:spPr>
            <a:xfrm flipV="1">
              <a:off x="7458322" y="454684"/>
              <a:ext cx="914400" cy="83185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>
              <a:cxnSpLocks/>
            </p:cNvCxnSpPr>
            <p:nvPr/>
          </p:nvCxnSpPr>
          <p:spPr>
            <a:xfrm>
              <a:off x="7572622" y="518184"/>
              <a:ext cx="1358900" cy="78740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единительная линия 79"/>
            <p:cNvCxnSpPr>
              <a:cxnSpLocks/>
            </p:cNvCxnSpPr>
            <p:nvPr/>
          </p:nvCxnSpPr>
          <p:spPr>
            <a:xfrm flipV="1">
              <a:off x="7572622" y="476672"/>
              <a:ext cx="671786" cy="35162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Овал 80"/>
            <p:cNvSpPr>
              <a:spLocks noChangeAspect="1"/>
            </p:cNvSpPr>
            <p:nvPr/>
          </p:nvSpPr>
          <p:spPr>
            <a:xfrm>
              <a:off x="7452320" y="40466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" name="Овал 81"/>
            <p:cNvSpPr>
              <a:spLocks noChangeAspect="1"/>
            </p:cNvSpPr>
            <p:nvPr/>
          </p:nvSpPr>
          <p:spPr>
            <a:xfrm>
              <a:off x="8252052" y="35134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3" name="Овал 82"/>
            <p:cNvSpPr>
              <a:spLocks noChangeAspect="1"/>
            </p:cNvSpPr>
            <p:nvPr/>
          </p:nvSpPr>
          <p:spPr>
            <a:xfrm>
              <a:off x="8820496" y="119677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4" name="Овал 83"/>
            <p:cNvSpPr>
              <a:spLocks noChangeAspect="1"/>
            </p:cNvSpPr>
            <p:nvPr/>
          </p:nvSpPr>
          <p:spPr>
            <a:xfrm>
              <a:off x="7342236" y="11891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2729400" y="1484784"/>
            <a:ext cx="1262212" cy="864096"/>
            <a:chOff x="7342236" y="351348"/>
            <a:chExt cx="1694260" cy="1061428"/>
          </a:xfrm>
        </p:grpSpPr>
        <p:cxnSp>
          <p:nvCxnSpPr>
            <p:cNvPr id="87" name="Прямая соединительная линия 86"/>
            <p:cNvCxnSpPr>
              <a:cxnSpLocks/>
            </p:cNvCxnSpPr>
            <p:nvPr/>
          </p:nvCxnSpPr>
          <p:spPr>
            <a:xfrm flipV="1">
              <a:off x="7444704" y="461034"/>
              <a:ext cx="920750" cy="84455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>
              <a:cxnSpLocks/>
            </p:cNvCxnSpPr>
            <p:nvPr/>
          </p:nvCxnSpPr>
          <p:spPr>
            <a:xfrm>
              <a:off x="7565354" y="518184"/>
              <a:ext cx="1371600" cy="78740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Овал 88"/>
            <p:cNvSpPr>
              <a:spLocks noChangeAspect="1"/>
            </p:cNvSpPr>
            <p:nvPr/>
          </p:nvSpPr>
          <p:spPr>
            <a:xfrm>
              <a:off x="7452320" y="40466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0" name="Овал 89"/>
            <p:cNvSpPr>
              <a:spLocks noChangeAspect="1"/>
            </p:cNvSpPr>
            <p:nvPr/>
          </p:nvSpPr>
          <p:spPr>
            <a:xfrm>
              <a:off x="8252052" y="35134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3" name="Овал 92"/>
            <p:cNvSpPr>
              <a:spLocks noChangeAspect="1"/>
            </p:cNvSpPr>
            <p:nvPr/>
          </p:nvSpPr>
          <p:spPr>
            <a:xfrm>
              <a:off x="8820496" y="119677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4" name="Овал 93"/>
            <p:cNvSpPr>
              <a:spLocks noChangeAspect="1"/>
            </p:cNvSpPr>
            <p:nvPr/>
          </p:nvSpPr>
          <p:spPr>
            <a:xfrm>
              <a:off x="7342236" y="11891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6" name="Группа 95"/>
          <p:cNvGrpSpPr/>
          <p:nvPr/>
        </p:nvGrpSpPr>
        <p:grpSpPr>
          <a:xfrm>
            <a:off x="2631260" y="4437112"/>
            <a:ext cx="1406228" cy="1008112"/>
            <a:chOff x="7342236" y="351348"/>
            <a:chExt cx="1694260" cy="1061428"/>
          </a:xfrm>
        </p:grpSpPr>
        <p:cxnSp>
          <p:nvCxnSpPr>
            <p:cNvPr id="98" name="Прямая соединительная линия 97"/>
            <p:cNvCxnSpPr>
              <a:cxnSpLocks/>
              <a:stCxn id="105" idx="7"/>
              <a:endCxn id="103" idx="3"/>
            </p:cNvCxnSpPr>
            <p:nvPr/>
          </p:nvCxnSpPr>
          <p:spPr>
            <a:xfrm flipV="1">
              <a:off x="7526604" y="535716"/>
              <a:ext cx="757080" cy="685096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>
              <a:cxnSpLocks/>
            </p:cNvCxnSpPr>
            <p:nvPr/>
          </p:nvCxnSpPr>
          <p:spPr>
            <a:xfrm>
              <a:off x="7558682" y="520342"/>
              <a:ext cx="1377950" cy="78105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>
              <a:cxnSpLocks/>
            </p:cNvCxnSpPr>
            <p:nvPr/>
          </p:nvCxnSpPr>
          <p:spPr>
            <a:xfrm flipV="1">
              <a:off x="7558682" y="456842"/>
              <a:ext cx="806450" cy="5715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>
              <a:cxnSpLocks/>
            </p:cNvCxnSpPr>
            <p:nvPr/>
          </p:nvCxnSpPr>
          <p:spPr>
            <a:xfrm>
              <a:off x="7463432" y="1295042"/>
              <a:ext cx="1460500" cy="6350"/>
            </a:xfrm>
            <a:prstGeom prst="line">
              <a:avLst/>
            </a:prstGeom>
            <a:ln w="381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Овал 101"/>
            <p:cNvSpPr>
              <a:spLocks noChangeAspect="1"/>
            </p:cNvSpPr>
            <p:nvPr/>
          </p:nvSpPr>
          <p:spPr>
            <a:xfrm>
              <a:off x="7452320" y="40466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" name="Овал 102"/>
            <p:cNvSpPr>
              <a:spLocks noChangeAspect="1"/>
            </p:cNvSpPr>
            <p:nvPr/>
          </p:nvSpPr>
          <p:spPr>
            <a:xfrm>
              <a:off x="8252052" y="35134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" name="Овал 103"/>
            <p:cNvSpPr>
              <a:spLocks noChangeAspect="1"/>
            </p:cNvSpPr>
            <p:nvPr/>
          </p:nvSpPr>
          <p:spPr>
            <a:xfrm>
              <a:off x="8820496" y="119677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" name="Овал 104"/>
            <p:cNvSpPr>
              <a:spLocks noChangeAspect="1"/>
            </p:cNvSpPr>
            <p:nvPr/>
          </p:nvSpPr>
          <p:spPr>
            <a:xfrm>
              <a:off x="7342236" y="11891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2767476" y="2348880"/>
            <a:ext cx="10422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GL_LINES</a:t>
            </a:r>
            <a:endParaRPr lang="ru-RU" sz="1400" dirty="0"/>
          </a:p>
        </p:txBody>
      </p:sp>
      <p:sp>
        <p:nvSpPr>
          <p:cNvPr id="107" name="TextBox 106"/>
          <p:cNvSpPr txBox="1"/>
          <p:nvPr/>
        </p:nvSpPr>
        <p:spPr>
          <a:xfrm>
            <a:off x="683568" y="2905199"/>
            <a:ext cx="1191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GL_POINTS</a:t>
            </a:r>
            <a:endParaRPr lang="ru-RU" sz="1400" dirty="0"/>
          </a:p>
        </p:txBody>
      </p:sp>
      <p:sp>
        <p:nvSpPr>
          <p:cNvPr id="108" name="TextBox 107"/>
          <p:cNvSpPr txBox="1"/>
          <p:nvPr/>
        </p:nvSpPr>
        <p:spPr>
          <a:xfrm>
            <a:off x="2661536" y="3861048"/>
            <a:ext cx="15504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GL_LINE_STRIP</a:t>
            </a:r>
            <a:endParaRPr lang="ru-RU" sz="1400" dirty="0"/>
          </a:p>
        </p:txBody>
      </p:sp>
      <p:sp>
        <p:nvSpPr>
          <p:cNvPr id="109" name="TextBox 108"/>
          <p:cNvSpPr txBox="1"/>
          <p:nvPr/>
        </p:nvSpPr>
        <p:spPr>
          <a:xfrm>
            <a:off x="2551452" y="5445224"/>
            <a:ext cx="15199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GL_LINE_LOOP</a:t>
            </a:r>
            <a:endParaRPr lang="ru-RU" sz="1400" dirty="0"/>
          </a:p>
        </p:txBody>
      </p:sp>
      <p:grpSp>
        <p:nvGrpSpPr>
          <p:cNvPr id="110" name="Группа 109"/>
          <p:cNvGrpSpPr/>
          <p:nvPr/>
        </p:nvGrpSpPr>
        <p:grpSpPr>
          <a:xfrm>
            <a:off x="4716016" y="1124744"/>
            <a:ext cx="1008112" cy="1440160"/>
            <a:chOff x="600512" y="2122857"/>
            <a:chExt cx="1595200" cy="1810175"/>
          </a:xfrm>
        </p:grpSpPr>
        <p:sp>
          <p:nvSpPr>
            <p:cNvPr id="111" name="Равнобедренный треугольник 110"/>
            <p:cNvSpPr/>
            <p:nvPr/>
          </p:nvSpPr>
          <p:spPr>
            <a:xfrm rot="15628039">
              <a:off x="1281075" y="3135224"/>
              <a:ext cx="1080799" cy="343745"/>
            </a:xfrm>
            <a:prstGeom prst="triangle">
              <a:avLst>
                <a:gd name="adj" fmla="val 51670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Равнобедренный треугольник 111"/>
            <p:cNvSpPr/>
            <p:nvPr/>
          </p:nvSpPr>
          <p:spPr>
            <a:xfrm rot="17523077">
              <a:off x="167679" y="2640391"/>
              <a:ext cx="1552938" cy="517870"/>
            </a:xfrm>
            <a:prstGeom prst="triangle">
              <a:avLst>
                <a:gd name="adj" fmla="val 51670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Овал 112"/>
            <p:cNvSpPr>
              <a:spLocks noChangeAspect="1"/>
            </p:cNvSpPr>
            <p:nvPr/>
          </p:nvSpPr>
          <p:spPr>
            <a:xfrm>
              <a:off x="1354500" y="220905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4" name="Овал 113"/>
            <p:cNvSpPr>
              <a:spLocks noChangeAspect="1"/>
            </p:cNvSpPr>
            <p:nvPr/>
          </p:nvSpPr>
          <p:spPr>
            <a:xfrm>
              <a:off x="600512" y="267082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5" name="Овал 114"/>
            <p:cNvSpPr>
              <a:spLocks noChangeAspect="1"/>
            </p:cNvSpPr>
            <p:nvPr/>
          </p:nvSpPr>
          <p:spPr>
            <a:xfrm>
              <a:off x="1763688" y="263691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6" name="Овал 115"/>
            <p:cNvSpPr>
              <a:spLocks noChangeAspect="1"/>
            </p:cNvSpPr>
            <p:nvPr/>
          </p:nvSpPr>
          <p:spPr>
            <a:xfrm>
              <a:off x="770816" y="36111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8" name="Овал 127"/>
            <p:cNvSpPr>
              <a:spLocks noChangeAspect="1"/>
            </p:cNvSpPr>
            <p:nvPr/>
          </p:nvSpPr>
          <p:spPr>
            <a:xfrm>
              <a:off x="1547664" y="321297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7" name="Овал 136"/>
            <p:cNvSpPr>
              <a:spLocks noChangeAspect="1"/>
            </p:cNvSpPr>
            <p:nvPr/>
          </p:nvSpPr>
          <p:spPr>
            <a:xfrm>
              <a:off x="1979712" y="371703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38" name="Группа 137"/>
          <p:cNvGrpSpPr/>
          <p:nvPr/>
        </p:nvGrpSpPr>
        <p:grpSpPr>
          <a:xfrm>
            <a:off x="4860032" y="2924944"/>
            <a:ext cx="1080120" cy="1368152"/>
            <a:chOff x="3249993" y="2230097"/>
            <a:chExt cx="1595200" cy="1810175"/>
          </a:xfrm>
        </p:grpSpPr>
        <p:sp>
          <p:nvSpPr>
            <p:cNvPr id="139" name="Равнобедренный треугольник 138"/>
            <p:cNvSpPr/>
            <p:nvPr/>
          </p:nvSpPr>
          <p:spPr>
            <a:xfrm rot="421842">
              <a:off x="3590041" y="3353850"/>
              <a:ext cx="1161556" cy="510035"/>
            </a:xfrm>
            <a:prstGeom prst="triangle">
              <a:avLst>
                <a:gd name="adj" fmla="val 5961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0" name="Равнобедренный треугольник 139"/>
            <p:cNvSpPr/>
            <p:nvPr/>
          </p:nvSpPr>
          <p:spPr>
            <a:xfrm rot="18919251" flipV="1">
              <a:off x="3414809" y="3291826"/>
              <a:ext cx="1426233" cy="247590"/>
            </a:xfrm>
            <a:prstGeom prst="triangle">
              <a:avLst>
                <a:gd name="adj" fmla="val 5924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1" name="Равнобедренный треугольник 140"/>
            <p:cNvSpPr/>
            <p:nvPr/>
          </p:nvSpPr>
          <p:spPr>
            <a:xfrm rot="17523077" flipV="1">
              <a:off x="3312658" y="2929556"/>
              <a:ext cx="1552938" cy="553670"/>
            </a:xfrm>
            <a:prstGeom prst="triangle">
              <a:avLst>
                <a:gd name="adj" fmla="val 82164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2" name="Равнобедренный треугольник 141"/>
            <p:cNvSpPr/>
            <p:nvPr/>
          </p:nvSpPr>
          <p:spPr>
            <a:xfrm rot="17523077">
              <a:off x="2817160" y="2747631"/>
              <a:ext cx="1552938" cy="517870"/>
            </a:xfrm>
            <a:prstGeom prst="triangle">
              <a:avLst>
                <a:gd name="adj" fmla="val 51670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3" name="Овал 142"/>
            <p:cNvSpPr>
              <a:spLocks noChangeAspect="1"/>
            </p:cNvSpPr>
            <p:nvPr/>
          </p:nvSpPr>
          <p:spPr>
            <a:xfrm>
              <a:off x="4003981" y="231629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6" name="Овал 145"/>
            <p:cNvSpPr>
              <a:spLocks noChangeAspect="1"/>
            </p:cNvSpPr>
            <p:nvPr/>
          </p:nvSpPr>
          <p:spPr>
            <a:xfrm>
              <a:off x="3249993" y="277806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7" name="Овал 146"/>
            <p:cNvSpPr>
              <a:spLocks noChangeAspect="1"/>
            </p:cNvSpPr>
            <p:nvPr/>
          </p:nvSpPr>
          <p:spPr>
            <a:xfrm>
              <a:off x="4413169" y="274415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8" name="Овал 147"/>
            <p:cNvSpPr>
              <a:spLocks noChangeAspect="1"/>
            </p:cNvSpPr>
            <p:nvPr/>
          </p:nvSpPr>
          <p:spPr>
            <a:xfrm>
              <a:off x="3420297" y="371835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2" name="Овал 161"/>
            <p:cNvSpPr>
              <a:spLocks noChangeAspect="1"/>
            </p:cNvSpPr>
            <p:nvPr/>
          </p:nvSpPr>
          <p:spPr>
            <a:xfrm>
              <a:off x="4197145" y="33202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" name="Овал 162"/>
            <p:cNvSpPr>
              <a:spLocks noChangeAspect="1"/>
            </p:cNvSpPr>
            <p:nvPr/>
          </p:nvSpPr>
          <p:spPr>
            <a:xfrm>
              <a:off x="4629193" y="38242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4" name="Группа 163"/>
          <p:cNvGrpSpPr/>
          <p:nvPr/>
        </p:nvGrpSpPr>
        <p:grpSpPr>
          <a:xfrm>
            <a:off x="4860032" y="4581128"/>
            <a:ext cx="1238202" cy="1276399"/>
            <a:chOff x="3249993" y="2316296"/>
            <a:chExt cx="1595200" cy="1723976"/>
          </a:xfrm>
        </p:grpSpPr>
        <p:sp>
          <p:nvSpPr>
            <p:cNvPr id="165" name="Равнобедренный треугольник 164"/>
            <p:cNvSpPr/>
            <p:nvPr/>
          </p:nvSpPr>
          <p:spPr>
            <a:xfrm rot="421842">
              <a:off x="3590041" y="3353850"/>
              <a:ext cx="1161556" cy="510035"/>
            </a:xfrm>
            <a:prstGeom prst="triangle">
              <a:avLst>
                <a:gd name="adj" fmla="val 5961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6" name="Равнобедренный треугольник 165"/>
            <p:cNvSpPr/>
            <p:nvPr/>
          </p:nvSpPr>
          <p:spPr>
            <a:xfrm rot="15515963">
              <a:off x="3920513" y="3267693"/>
              <a:ext cx="1097972" cy="313514"/>
            </a:xfrm>
            <a:prstGeom prst="triangle">
              <a:avLst>
                <a:gd name="adj" fmla="val 52713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7" name="Равнобедренный треугольник 166"/>
            <p:cNvSpPr/>
            <p:nvPr/>
          </p:nvSpPr>
          <p:spPr>
            <a:xfrm flipV="1">
              <a:off x="3363529" y="2853017"/>
              <a:ext cx="1152128" cy="579120"/>
            </a:xfrm>
            <a:prstGeom prst="triangle">
              <a:avLst>
                <a:gd name="adj" fmla="val 82164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8" name="Равнобедренный треугольник 167"/>
            <p:cNvSpPr/>
            <p:nvPr/>
          </p:nvSpPr>
          <p:spPr>
            <a:xfrm>
              <a:off x="3394009" y="2446121"/>
              <a:ext cx="1152128" cy="409188"/>
            </a:xfrm>
            <a:prstGeom prst="triangle">
              <a:avLst>
                <a:gd name="adj" fmla="val 61591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9" name="Овал 168"/>
            <p:cNvSpPr>
              <a:spLocks noChangeAspect="1"/>
            </p:cNvSpPr>
            <p:nvPr/>
          </p:nvSpPr>
          <p:spPr>
            <a:xfrm>
              <a:off x="4003981" y="231629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0" name="Овал 169"/>
            <p:cNvSpPr>
              <a:spLocks noChangeAspect="1"/>
            </p:cNvSpPr>
            <p:nvPr/>
          </p:nvSpPr>
          <p:spPr>
            <a:xfrm>
              <a:off x="3249993" y="277806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1" name="Овал 170"/>
            <p:cNvSpPr>
              <a:spLocks noChangeAspect="1"/>
            </p:cNvSpPr>
            <p:nvPr/>
          </p:nvSpPr>
          <p:spPr>
            <a:xfrm>
              <a:off x="4413169" y="274415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2" name="Овал 171"/>
            <p:cNvSpPr>
              <a:spLocks noChangeAspect="1"/>
            </p:cNvSpPr>
            <p:nvPr/>
          </p:nvSpPr>
          <p:spPr>
            <a:xfrm>
              <a:off x="3420297" y="371835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3" name="Овал 172"/>
            <p:cNvSpPr>
              <a:spLocks noChangeAspect="1"/>
            </p:cNvSpPr>
            <p:nvPr/>
          </p:nvSpPr>
          <p:spPr>
            <a:xfrm>
              <a:off x="4197145" y="33202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4" name="Овал 173"/>
            <p:cNvSpPr>
              <a:spLocks noChangeAspect="1"/>
            </p:cNvSpPr>
            <p:nvPr/>
          </p:nvSpPr>
          <p:spPr>
            <a:xfrm>
              <a:off x="4629193" y="38242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75" name="TextBox 174"/>
          <p:cNvSpPr txBox="1"/>
          <p:nvPr/>
        </p:nvSpPr>
        <p:spPr>
          <a:xfrm>
            <a:off x="4572000" y="2564904"/>
            <a:ext cx="1540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GL_TRIANGLES</a:t>
            </a:r>
            <a:endParaRPr lang="ru-RU" sz="1400" dirty="0"/>
          </a:p>
        </p:txBody>
      </p:sp>
      <p:sp>
        <p:nvSpPr>
          <p:cNvPr id="176" name="TextBox 175"/>
          <p:cNvSpPr txBox="1"/>
          <p:nvPr/>
        </p:nvSpPr>
        <p:spPr>
          <a:xfrm>
            <a:off x="4427984" y="4293096"/>
            <a:ext cx="18691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GL_TRIANGLE_FAN</a:t>
            </a:r>
            <a:endParaRPr lang="ru-RU" sz="1400" dirty="0"/>
          </a:p>
        </p:txBody>
      </p:sp>
      <p:sp>
        <p:nvSpPr>
          <p:cNvPr id="177" name="TextBox 176"/>
          <p:cNvSpPr txBox="1"/>
          <p:nvPr/>
        </p:nvSpPr>
        <p:spPr>
          <a:xfrm>
            <a:off x="4644008" y="5857527"/>
            <a:ext cx="2048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GL_TRIANGLE_STRIP</a:t>
            </a:r>
            <a:endParaRPr lang="ru-RU" sz="1400" dirty="0"/>
          </a:p>
        </p:txBody>
      </p:sp>
      <p:grpSp>
        <p:nvGrpSpPr>
          <p:cNvPr id="178" name="Группа 177"/>
          <p:cNvGrpSpPr/>
          <p:nvPr/>
        </p:nvGrpSpPr>
        <p:grpSpPr>
          <a:xfrm>
            <a:off x="6948264" y="1969095"/>
            <a:ext cx="1656184" cy="1008112"/>
            <a:chOff x="3851944" y="4133840"/>
            <a:chExt cx="2119813" cy="1311384"/>
          </a:xfrm>
        </p:grpSpPr>
        <p:sp>
          <p:nvSpPr>
            <p:cNvPr id="179" name="Трапеция 178"/>
            <p:cNvSpPr/>
            <p:nvPr/>
          </p:nvSpPr>
          <p:spPr>
            <a:xfrm rot="2472550">
              <a:off x="5186474" y="4241234"/>
              <a:ext cx="785283" cy="456383"/>
            </a:xfrm>
            <a:prstGeom prst="trapezoid">
              <a:avLst>
                <a:gd name="adj" fmla="val 61032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0" name="Трапеция 179"/>
            <p:cNvSpPr/>
            <p:nvPr/>
          </p:nvSpPr>
          <p:spPr>
            <a:xfrm>
              <a:off x="3980720" y="4607416"/>
              <a:ext cx="807328" cy="720080"/>
            </a:xfrm>
            <a:prstGeom prst="trapezoid">
              <a:avLst>
                <a:gd name="adj" fmla="val 1070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1" name="Овал 180"/>
            <p:cNvSpPr>
              <a:spLocks noChangeAspect="1"/>
            </p:cNvSpPr>
            <p:nvPr/>
          </p:nvSpPr>
          <p:spPr>
            <a:xfrm>
              <a:off x="3939168" y="450566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2" name="Овал 181"/>
            <p:cNvSpPr>
              <a:spLocks noChangeAspect="1"/>
            </p:cNvSpPr>
            <p:nvPr/>
          </p:nvSpPr>
          <p:spPr>
            <a:xfrm>
              <a:off x="4610124" y="45125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3" name="Овал 182"/>
            <p:cNvSpPr>
              <a:spLocks noChangeAspect="1"/>
            </p:cNvSpPr>
            <p:nvPr/>
          </p:nvSpPr>
          <p:spPr>
            <a:xfrm>
              <a:off x="4666916" y="52215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" name="Овал 183"/>
            <p:cNvSpPr>
              <a:spLocks noChangeAspect="1"/>
            </p:cNvSpPr>
            <p:nvPr/>
          </p:nvSpPr>
          <p:spPr>
            <a:xfrm>
              <a:off x="3851944" y="522922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5" name="Овал 184"/>
            <p:cNvSpPr>
              <a:spLocks noChangeAspect="1"/>
            </p:cNvSpPr>
            <p:nvPr/>
          </p:nvSpPr>
          <p:spPr>
            <a:xfrm>
              <a:off x="5022716" y="42626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6" name="Овал 185"/>
            <p:cNvSpPr>
              <a:spLocks noChangeAspect="1"/>
            </p:cNvSpPr>
            <p:nvPr/>
          </p:nvSpPr>
          <p:spPr>
            <a:xfrm>
              <a:off x="5724128" y="426680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7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7" name="Овал 186"/>
            <p:cNvSpPr>
              <a:spLocks noChangeAspect="1"/>
            </p:cNvSpPr>
            <p:nvPr/>
          </p:nvSpPr>
          <p:spPr>
            <a:xfrm>
              <a:off x="5477624" y="413384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8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8" name="Овал 187"/>
            <p:cNvSpPr>
              <a:spLocks noChangeAspect="1"/>
            </p:cNvSpPr>
            <p:nvPr/>
          </p:nvSpPr>
          <p:spPr>
            <a:xfrm>
              <a:off x="5576708" y="47666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89" name="TextBox 188"/>
          <p:cNvSpPr txBox="1"/>
          <p:nvPr/>
        </p:nvSpPr>
        <p:spPr>
          <a:xfrm>
            <a:off x="7236296" y="3049215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GL_QUADS</a:t>
            </a:r>
            <a:endParaRPr lang="ru-RU" sz="1400" dirty="0"/>
          </a:p>
        </p:txBody>
      </p:sp>
      <p:grpSp>
        <p:nvGrpSpPr>
          <p:cNvPr id="190" name="Группа 189"/>
          <p:cNvGrpSpPr/>
          <p:nvPr/>
        </p:nvGrpSpPr>
        <p:grpSpPr>
          <a:xfrm>
            <a:off x="6717774" y="3985319"/>
            <a:ext cx="1872207" cy="1080120"/>
            <a:chOff x="3851944" y="4133840"/>
            <a:chExt cx="2119813" cy="1311384"/>
          </a:xfrm>
        </p:grpSpPr>
        <p:sp>
          <p:nvSpPr>
            <p:cNvPr id="191" name="Трапеция 190"/>
            <p:cNvSpPr/>
            <p:nvPr/>
          </p:nvSpPr>
          <p:spPr>
            <a:xfrm rot="2472550">
              <a:off x="5186474" y="4241234"/>
              <a:ext cx="785283" cy="456383"/>
            </a:xfrm>
            <a:prstGeom prst="trapezoid">
              <a:avLst>
                <a:gd name="adj" fmla="val 61032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2" name="Трапеция 191"/>
            <p:cNvSpPr/>
            <p:nvPr/>
          </p:nvSpPr>
          <p:spPr>
            <a:xfrm rot="19947283">
              <a:off x="4557669" y="4473769"/>
              <a:ext cx="1048212" cy="677778"/>
            </a:xfrm>
            <a:prstGeom prst="trapezoid">
              <a:avLst>
                <a:gd name="adj" fmla="val 39155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Трапеция 192"/>
            <p:cNvSpPr/>
            <p:nvPr/>
          </p:nvSpPr>
          <p:spPr>
            <a:xfrm>
              <a:off x="3980720" y="4607416"/>
              <a:ext cx="807328" cy="720080"/>
            </a:xfrm>
            <a:prstGeom prst="trapezoid">
              <a:avLst>
                <a:gd name="adj" fmla="val 1070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4" name="Овал 193"/>
            <p:cNvSpPr>
              <a:spLocks noChangeAspect="1"/>
            </p:cNvSpPr>
            <p:nvPr/>
          </p:nvSpPr>
          <p:spPr>
            <a:xfrm>
              <a:off x="3939168" y="450566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5" name="Овал 194"/>
            <p:cNvSpPr>
              <a:spLocks noChangeAspect="1"/>
            </p:cNvSpPr>
            <p:nvPr/>
          </p:nvSpPr>
          <p:spPr>
            <a:xfrm>
              <a:off x="4610124" y="45125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6" name="Овал 195"/>
            <p:cNvSpPr>
              <a:spLocks noChangeAspect="1"/>
            </p:cNvSpPr>
            <p:nvPr/>
          </p:nvSpPr>
          <p:spPr>
            <a:xfrm>
              <a:off x="4666916" y="522158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7" name="Овал 196"/>
            <p:cNvSpPr>
              <a:spLocks noChangeAspect="1"/>
            </p:cNvSpPr>
            <p:nvPr/>
          </p:nvSpPr>
          <p:spPr>
            <a:xfrm>
              <a:off x="3851944" y="522922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8" name="Овал 197"/>
            <p:cNvSpPr>
              <a:spLocks noChangeAspect="1"/>
            </p:cNvSpPr>
            <p:nvPr/>
          </p:nvSpPr>
          <p:spPr>
            <a:xfrm>
              <a:off x="5022716" y="42626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9" name="Овал 198"/>
            <p:cNvSpPr>
              <a:spLocks noChangeAspect="1"/>
            </p:cNvSpPr>
            <p:nvPr/>
          </p:nvSpPr>
          <p:spPr>
            <a:xfrm>
              <a:off x="5724128" y="426680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7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0" name="Овал 199"/>
            <p:cNvSpPr>
              <a:spLocks noChangeAspect="1"/>
            </p:cNvSpPr>
            <p:nvPr/>
          </p:nvSpPr>
          <p:spPr>
            <a:xfrm>
              <a:off x="5477624" y="413384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8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1" name="Овал 200"/>
            <p:cNvSpPr>
              <a:spLocks noChangeAspect="1"/>
            </p:cNvSpPr>
            <p:nvPr/>
          </p:nvSpPr>
          <p:spPr>
            <a:xfrm>
              <a:off x="5576708" y="47666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2" name="TextBox 201"/>
          <p:cNvSpPr txBox="1"/>
          <p:nvPr/>
        </p:nvSpPr>
        <p:spPr>
          <a:xfrm>
            <a:off x="6948264" y="5065439"/>
            <a:ext cx="16706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GL_QUAD_STRIP</a:t>
            </a:r>
            <a:endParaRPr lang="ru-RU" sz="1400" dirty="0"/>
          </a:p>
        </p:txBody>
      </p:sp>
      <p:grpSp>
        <p:nvGrpSpPr>
          <p:cNvPr id="203" name="Группа 202"/>
          <p:cNvGrpSpPr/>
          <p:nvPr/>
        </p:nvGrpSpPr>
        <p:grpSpPr>
          <a:xfrm>
            <a:off x="467544" y="4509120"/>
            <a:ext cx="1944216" cy="1095360"/>
            <a:chOff x="6444208" y="4221088"/>
            <a:chExt cx="2119813" cy="1311384"/>
          </a:xfrm>
        </p:grpSpPr>
        <p:sp>
          <p:nvSpPr>
            <p:cNvPr id="204" name="Трапеция 203"/>
            <p:cNvSpPr/>
            <p:nvPr/>
          </p:nvSpPr>
          <p:spPr>
            <a:xfrm rot="2472550">
              <a:off x="7778738" y="4328482"/>
              <a:ext cx="785283" cy="456383"/>
            </a:xfrm>
            <a:prstGeom prst="trapezoid">
              <a:avLst>
                <a:gd name="adj" fmla="val 61032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5" name="Трапеция 204"/>
            <p:cNvSpPr/>
            <p:nvPr/>
          </p:nvSpPr>
          <p:spPr>
            <a:xfrm rot="19947283">
              <a:off x="7149933" y="4561017"/>
              <a:ext cx="1048212" cy="677778"/>
            </a:xfrm>
            <a:prstGeom prst="trapezoid">
              <a:avLst>
                <a:gd name="adj" fmla="val 39155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6" name="Трапеция 205"/>
            <p:cNvSpPr/>
            <p:nvPr/>
          </p:nvSpPr>
          <p:spPr>
            <a:xfrm>
              <a:off x="6572984" y="4694664"/>
              <a:ext cx="807328" cy="720080"/>
            </a:xfrm>
            <a:prstGeom prst="trapezoid">
              <a:avLst>
                <a:gd name="adj" fmla="val 10707"/>
              </a:avLst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7" name="Овал 206"/>
            <p:cNvSpPr>
              <a:spLocks noChangeAspect="1"/>
            </p:cNvSpPr>
            <p:nvPr/>
          </p:nvSpPr>
          <p:spPr>
            <a:xfrm>
              <a:off x="6531432" y="459291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" name="Овал 207"/>
            <p:cNvSpPr>
              <a:spLocks noChangeAspect="1"/>
            </p:cNvSpPr>
            <p:nvPr/>
          </p:nvSpPr>
          <p:spPr>
            <a:xfrm>
              <a:off x="6444208" y="5316472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9" name="Овал 208"/>
            <p:cNvSpPr>
              <a:spLocks noChangeAspect="1"/>
            </p:cNvSpPr>
            <p:nvPr/>
          </p:nvSpPr>
          <p:spPr>
            <a:xfrm>
              <a:off x="8316392" y="4354056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" name="Овал 209"/>
            <p:cNvSpPr>
              <a:spLocks noChangeAspect="1"/>
            </p:cNvSpPr>
            <p:nvPr/>
          </p:nvSpPr>
          <p:spPr>
            <a:xfrm>
              <a:off x="8069888" y="422108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" name="Трапеция 210"/>
            <p:cNvSpPr/>
            <p:nvPr/>
          </p:nvSpPr>
          <p:spPr>
            <a:xfrm>
              <a:off x="7221056" y="4820012"/>
              <a:ext cx="195768" cy="481196"/>
            </a:xfrm>
            <a:prstGeom prst="trapezoid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2" name="Трапеция 211"/>
            <p:cNvSpPr/>
            <p:nvPr/>
          </p:nvSpPr>
          <p:spPr>
            <a:xfrm rot="18905017">
              <a:off x="7924364" y="4439892"/>
              <a:ext cx="195768" cy="558985"/>
            </a:xfrm>
            <a:prstGeom prst="trapezoid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3" name="Овал 212"/>
            <p:cNvSpPr>
              <a:spLocks noChangeAspect="1"/>
            </p:cNvSpPr>
            <p:nvPr/>
          </p:nvSpPr>
          <p:spPr>
            <a:xfrm>
              <a:off x="8168972" y="485392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7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4" name="Овал 213"/>
            <p:cNvSpPr>
              <a:spLocks noChangeAspect="1"/>
            </p:cNvSpPr>
            <p:nvPr/>
          </p:nvSpPr>
          <p:spPr>
            <a:xfrm>
              <a:off x="7614980" y="4349864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" name="Овал 214"/>
            <p:cNvSpPr>
              <a:spLocks noChangeAspect="1"/>
            </p:cNvSpPr>
            <p:nvPr/>
          </p:nvSpPr>
          <p:spPr>
            <a:xfrm>
              <a:off x="7202388" y="4599820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6" name="Овал 215"/>
            <p:cNvSpPr>
              <a:spLocks noChangeAspect="1"/>
            </p:cNvSpPr>
            <p:nvPr/>
          </p:nvSpPr>
          <p:spPr>
            <a:xfrm>
              <a:off x="7259180" y="5308828"/>
              <a:ext cx="216000" cy="21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8</a:t>
              </a:r>
              <a:endPara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17" name="TextBox 216"/>
          <p:cNvSpPr txBox="1"/>
          <p:nvPr/>
        </p:nvSpPr>
        <p:spPr>
          <a:xfrm>
            <a:off x="683568" y="5676488"/>
            <a:ext cx="13976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GL_POLYGON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7" grpId="0"/>
      <p:bldP spid="108" grpId="0"/>
      <p:bldP spid="109" grpId="0"/>
      <p:bldP spid="175" grpId="0"/>
      <p:bldP spid="176" grpId="0"/>
      <p:bldP spid="177" grpId="0"/>
      <p:bldP spid="189" grpId="0"/>
      <p:bldP spid="202" grpId="0"/>
      <p:bldP spid="2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Задание примитивов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.2.1 Задание примитивов </a:t>
            </a:r>
            <a:r>
              <a:rPr lang="en-US" dirty="0" smtClean="0"/>
              <a:t>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467544" y="1196752"/>
          <a:ext cx="820891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«точки» (</a:t>
            </a:r>
            <a:r>
              <a:rPr lang="en-US" sz="2800" dirty="0" smtClean="0"/>
              <a:t>GL_POINTS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96752"/>
            <a:ext cx="448627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149080"/>
            <a:ext cx="45053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68688" y="2174354"/>
            <a:ext cx="44958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«ломаные» </a:t>
            </a:r>
            <a:r>
              <a:rPr lang="ru-RU" sz="2000" dirty="0" smtClean="0"/>
              <a:t>(</a:t>
            </a:r>
            <a:r>
              <a:rPr lang="en-US" sz="2000" dirty="0" smtClean="0"/>
              <a:t>GL_LINES, GL_LINE_STRIP , GL_LINE_LOOP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7544" y="1657063"/>
            <a:ext cx="3245714" cy="4060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211960" y="1657066"/>
            <a:ext cx="4495238" cy="40761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Примеры задания примитива</a:t>
            </a:r>
            <a:br>
              <a:rPr lang="ru-RU" dirty="0" smtClean="0"/>
            </a:br>
            <a:r>
              <a:rPr lang="ru-RU" sz="2800" dirty="0" smtClean="0"/>
              <a:t>«ломаные»</a:t>
            </a:r>
            <a:r>
              <a:rPr lang="en-US" sz="2800" dirty="0" smtClean="0"/>
              <a:t> (</a:t>
            </a:r>
            <a:r>
              <a:rPr lang="ru-RU" sz="2800" dirty="0" smtClean="0"/>
              <a:t>режимы закраски</a:t>
            </a:r>
            <a:r>
              <a:rPr lang="en-US" sz="28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(16)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Примеры примитивов </a:t>
            </a:r>
            <a:r>
              <a:rPr lang="en-US" dirty="0" smtClean="0"/>
              <a:t>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10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73041"/>
            <a:ext cx="592455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5013176"/>
            <a:ext cx="12668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4941168"/>
            <a:ext cx="386715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3501008"/>
            <a:ext cx="12096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7784" y="3212976"/>
            <a:ext cx="385762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584" y="1772816"/>
            <a:ext cx="12096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27784" y="1340768"/>
            <a:ext cx="38290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683568" y="4869160"/>
            <a:ext cx="6264696" cy="0"/>
          </a:xfrm>
          <a:prstGeom prst="line">
            <a:avLst/>
          </a:prstGeom>
          <a:ln w="254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683568" y="3176764"/>
            <a:ext cx="6264696" cy="0"/>
          </a:xfrm>
          <a:prstGeom prst="line">
            <a:avLst/>
          </a:prstGeom>
          <a:ln w="254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2331</TotalTime>
  <Words>453</Words>
  <Application>Microsoft Office PowerPoint</Application>
  <PresentationFormat>Экран (4:3)</PresentationFormat>
  <Paragraphs>181</Paragraphs>
  <Slides>16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КГ</vt:lpstr>
      <vt:lpstr>(примитивы OpenGL)</vt:lpstr>
      <vt:lpstr>Список примитивов</vt:lpstr>
      <vt:lpstr>Список примитивов OpenGL v4.6</vt:lpstr>
      <vt:lpstr>Некоторые примитивы</vt:lpstr>
      <vt:lpstr>Порядок задания вершин примитивов</vt:lpstr>
      <vt:lpstr>Задание примитивов</vt:lpstr>
      <vt:lpstr>Примеры задания примитива «точки» (GL_POINTS)</vt:lpstr>
      <vt:lpstr>Примеры задания примитива «ломаные» (GL_LINES, GL_LINE_STRIP , GL_LINE_LOOP)</vt:lpstr>
      <vt:lpstr>Примеры задания примитива «ломаные» (режимы закраски)</vt:lpstr>
      <vt:lpstr>Примеры задания примитива «треугольники» (режимы каркаса)</vt:lpstr>
      <vt:lpstr>Примеры задания примитива «треугольники» (режимы закраски)</vt:lpstr>
      <vt:lpstr>Примеры задания примитива «треугольники» (режим маски)</vt:lpstr>
      <vt:lpstr>Примеры задания примитива «треугольники» (режим невидимых ребер)</vt:lpstr>
      <vt:lpstr>Примеры задания примитива «четырехугольники» (порядок задания)</vt:lpstr>
      <vt:lpstr>Примеры задания примитива «четырехугольники» (режимы закраски/каркаса)</vt:lpstr>
      <vt:lpstr>Примеры задания примитива «четырехугольники» (через списки вершин)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317</cp:revision>
  <dcterms:created xsi:type="dcterms:W3CDTF">2014-02-11T08:42:57Z</dcterms:created>
  <dcterms:modified xsi:type="dcterms:W3CDTF">2022-09-23T04:31:29Z</dcterms:modified>
</cp:coreProperties>
</file>