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1"/>
  </p:notesMasterIdLst>
  <p:sldIdLst>
    <p:sldId id="257" r:id="rId2"/>
    <p:sldId id="282" r:id="rId3"/>
    <p:sldId id="283" r:id="rId4"/>
    <p:sldId id="284" r:id="rId5"/>
    <p:sldId id="286" r:id="rId6"/>
    <p:sldId id="287" r:id="rId7"/>
    <p:sldId id="289" r:id="rId8"/>
    <p:sldId id="291" r:id="rId9"/>
    <p:sldId id="292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4617" autoAdjust="0"/>
  </p:normalViewPr>
  <p:slideViewPr>
    <p:cSldViewPr>
      <p:cViewPr>
        <p:scale>
          <a:sx n="100" d="100"/>
          <a:sy n="100" d="100"/>
        </p:scale>
        <p:origin x="-1866" y="-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10A3475-E2FF-491A-82FA-5C488CCE5A63}" type="datetimeFigureOut">
              <a:rPr lang="ru-RU"/>
              <a:pPr>
                <a:defRPr/>
              </a:pPr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7C0A8A3-9797-4293-99AB-6FA762278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9DEF83F2-B42B-4EC8-9B61-A073633D1C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2912BB-9F03-41D5-BEBC-F993589A2DC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65736D-C18C-4298-82AA-05FF4E9247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21E73F70-3B75-4733-85DF-17DEEEECCE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B24B33-8E74-4FC7-A2A2-DC894E1B6AF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632491-C7C0-46B4-B729-0A185EBF20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1CD12E-5906-43DC-A721-79B23E5673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C08EA-D4C5-46C0-850B-257C1289F2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9FFD59-964E-49FA-B09B-158BD07602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876C71-FF61-48E6-9597-702500EE24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DD66B7E-B214-493F-B4CE-2D809E8D30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(</a:t>
            </a:r>
            <a:r>
              <a:rPr lang="ru-RU" sz="3600" dirty="0" smtClean="0"/>
              <a:t>реалистичность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en-US" sz="3600" noProof="0" dirty="0" smtClean="0">
                <a:latin typeface="+mj-lt"/>
                <a:ea typeface="+mj-ea"/>
                <a:cs typeface="+mj-cs"/>
              </a:rPr>
              <a:t>6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-</a:t>
            </a:r>
            <a:r>
              <a:rPr lang="en-US" sz="3600" dirty="0" smtClean="0">
                <a:latin typeface="+mj-lt"/>
                <a:ea typeface="+mj-ea"/>
                <a:cs typeface="+mj-cs"/>
              </a:rPr>
              <a:t>4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Уровни реалистичности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.1 Уровни реалистичности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90120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Каркасная визуализация</a:t>
            </a:r>
          </a:p>
          <a:p>
            <a:pPr lvl="1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(±) цвет</a:t>
            </a:r>
          </a:p>
          <a:p>
            <a:pPr lvl="1"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(±) удаление невидимых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линий</a:t>
            </a:r>
          </a:p>
          <a:p>
            <a:pPr>
              <a:spcBef>
                <a:spcPts val="1200"/>
              </a:spcBef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граней</a:t>
            </a: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Плоская закрашивание</a:t>
            </a: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Гладкая закрашивание</a:t>
            </a: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метод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метод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</a:t>
            </a:r>
            <a:endParaRPr lang="ru-RU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</a:t>
            </a: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Ламберта</a:t>
            </a: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Фоновое + диффузное + зеркальное</a:t>
            </a:r>
            <a:endParaRPr lang="en-US" sz="17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2">
              <a:spcBef>
                <a:spcPts val="0"/>
              </a:spcBef>
            </a:pPr>
            <a:r>
              <a:rPr lang="ru-RU" sz="14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модель </a:t>
            </a:r>
            <a:r>
              <a:rPr lang="ru-RU" sz="14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Кука-Торренса</a:t>
            </a:r>
            <a:endParaRPr lang="ru-RU" sz="14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1">
              <a:spcBef>
                <a:spcPts val="60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Учет теней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Текстурирование</a:t>
            </a: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Трассировка лучей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Каркасная визуализация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 Каркасный режим  </a:t>
            </a:r>
            <a:r>
              <a:rPr lang="en-US" dirty="0" smtClean="0"/>
              <a:t>[1/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65532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Каркасная визуализация</a:t>
            </a:r>
            <a:br>
              <a:rPr lang="ru-RU" sz="2800" dirty="0" smtClean="0"/>
            </a:br>
            <a:r>
              <a:rPr lang="ru-RU" sz="2400" dirty="0" smtClean="0"/>
              <a:t>с цветом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.2 Каркасный режим </a:t>
            </a:r>
            <a:r>
              <a:rPr lang="en-US" dirty="0" smtClean="0"/>
              <a:t> [2/</a:t>
            </a:r>
            <a:r>
              <a:rPr lang="ru-RU" dirty="0" smtClean="0"/>
              <a:t>2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08469"/>
            <a:ext cx="4032448" cy="2828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8882" y="1609750"/>
            <a:ext cx="4213778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745232" y="4725144"/>
            <a:ext cx="3322712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без удаления невидимых линий и поверхностей</a:t>
            </a: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353744" y="4725144"/>
            <a:ext cx="3178696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с удалением невидимых</a:t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линий и поверхностей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Фоновое освещение</a:t>
            </a:r>
            <a:endParaRPr lang="ru-RU" sz="24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 Световой режим</a:t>
            </a:r>
            <a:r>
              <a:rPr lang="en-US" dirty="0" smtClean="0"/>
              <a:t>  [1/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629400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Диффузное освещение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 Световой режим</a:t>
            </a:r>
            <a:r>
              <a:rPr lang="en-US" dirty="0" smtClean="0"/>
              <a:t>  [2/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35504"/>
            <a:ext cx="4178363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35504"/>
            <a:ext cx="4068474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1249288" y="4581128"/>
            <a:ext cx="2530624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плоская закраска</a:t>
            </a: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580112" y="4581128"/>
            <a:ext cx="2304256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Диффузное + зеркальное освещение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.3 Световой режим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3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4047488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391488"/>
            <a:ext cx="4076542" cy="28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4"/>
          <p:cNvSpPr>
            <a:spLocks noGrp="1"/>
          </p:cNvSpPr>
          <p:nvPr>
            <p:ph sz="quarter" idx="1"/>
          </p:nvPr>
        </p:nvSpPr>
        <p:spPr>
          <a:xfrm>
            <a:off x="1249288" y="4509120"/>
            <a:ext cx="2530624" cy="64807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</a:t>
            </a:r>
            <a:r>
              <a:rPr lang="ru-RU" sz="18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Гуро</a:t>
            </a:r>
            <a:endParaRPr lang="ru-RU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580112" y="4509120"/>
            <a:ext cx="2304256" cy="64807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закраска </a:t>
            </a:r>
            <a:r>
              <a:rPr kumimoji="0" lang="ru-RU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Диффузное + зеркальное освещение</a:t>
            </a:r>
            <a:br>
              <a:rPr lang="ru-RU" sz="2800" dirty="0" smtClean="0"/>
            </a:br>
            <a:r>
              <a:rPr lang="ru-RU" sz="2400" dirty="0" smtClean="0"/>
              <a:t>криволинейные поверхности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 Аналитический режим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781800" cy="456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smtClean="0"/>
              <a:t>Сравнение уровней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en-US" dirty="0" smtClean="0"/>
              <a:t>6</a:t>
            </a:r>
            <a:r>
              <a:rPr lang="ru-RU" dirty="0" smtClean="0"/>
              <a:t>.</a:t>
            </a:r>
            <a:r>
              <a:rPr lang="en-US" dirty="0" smtClean="0"/>
              <a:t>4</a:t>
            </a:r>
            <a:r>
              <a:rPr lang="ru-RU" dirty="0" smtClean="0"/>
              <a:t>.</a:t>
            </a:r>
            <a:r>
              <a:rPr lang="en-US" dirty="0" smtClean="0"/>
              <a:t>5</a:t>
            </a:r>
            <a:r>
              <a:rPr lang="ru-RU" dirty="0" smtClean="0"/>
              <a:t> Пример реализации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</a:t>
            </a:r>
            <a:r>
              <a:rPr lang="ru-RU" dirty="0" smtClean="0"/>
              <a:t>(</a:t>
            </a:r>
            <a:r>
              <a:rPr lang="en-US" dirty="0" smtClean="0"/>
              <a:t>9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96752"/>
            <a:ext cx="4536504" cy="514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RU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RU</Template>
  <TotalTime>1403</TotalTime>
  <Words>188</Words>
  <Application>Microsoft Office PowerPoint</Application>
  <PresentationFormat>Экран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RU</vt:lpstr>
      <vt:lpstr>(реалистичность)</vt:lpstr>
      <vt:lpstr>Уровни реалистичности</vt:lpstr>
      <vt:lpstr>Каркасная визуализация</vt:lpstr>
      <vt:lpstr>Каркасная визуализация с цветом</vt:lpstr>
      <vt:lpstr>Фоновое освещение</vt:lpstr>
      <vt:lpstr>Диффузное освещение</vt:lpstr>
      <vt:lpstr>Диффузное + зеркальное освещение</vt:lpstr>
      <vt:lpstr>Диффузное + зеркальное освещение криволинейные поверхности</vt:lpstr>
      <vt:lpstr>Сравнение уровней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121</cp:revision>
  <dcterms:created xsi:type="dcterms:W3CDTF">2014-02-11T08:42:57Z</dcterms:created>
  <dcterms:modified xsi:type="dcterms:W3CDTF">2022-11-18T05:56:44Z</dcterms:modified>
</cp:coreProperties>
</file>