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sldIdLst>
    <p:sldId id="257" r:id="rId2"/>
    <p:sldId id="284" r:id="rId3"/>
    <p:sldId id="286" r:id="rId4"/>
    <p:sldId id="288" r:id="rId5"/>
    <p:sldId id="285" r:id="rId6"/>
    <p:sldId id="289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04.10.2023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Карты окружения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4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-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и сферические текстуры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Cube + Sphere mapping)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4.3.1</a:t>
            </a:r>
            <a:r>
              <a:rPr lang="en-US" dirty="0" smtClean="0"/>
              <a:t> </a:t>
            </a:r>
            <a:r>
              <a:rPr lang="ru-RU" dirty="0" smtClean="0"/>
              <a:t>Кубические и сферические текстуры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00944"/>
            <a:ext cx="8075240" cy="511256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Кубическая карта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cube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map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развертка куба,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каждая из 6 граней которого содержит текстуру,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отображающую вид окружения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одном из 6 направлений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центра куба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Сферическая текстура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sphere map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 сцены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металлическом шаре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бесконечно удаленной точки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бесконечным фокусным расстоянием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Текстурная координата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вектор, указывающий на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смотреть из центра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Используются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для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моделирования горизонта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для отражения на объекте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и сферические текстуры</a:t>
            </a:r>
            <a:br>
              <a:rPr lang="ru-RU" sz="2800" dirty="0" smtClean="0"/>
            </a:br>
            <a:r>
              <a:rPr lang="en-US" sz="2400" dirty="0" smtClean="0"/>
              <a:t>Skybox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4.3.2</a:t>
            </a:r>
            <a:r>
              <a:rPr lang="en-US" dirty="0" smtClean="0"/>
              <a:t> </a:t>
            </a:r>
            <a:r>
              <a:rPr lang="ru-RU" dirty="0" err="1" smtClean="0"/>
              <a:t>Скайбокс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4" descr="Sky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611" y="2266866"/>
            <a:ext cx="5424541" cy="407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457200" y="1196975"/>
            <a:ext cx="8507413" cy="71985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Skybox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, играющий роль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горизонта </a:t>
            </a:r>
            <a:r>
              <a:rPr kumimoji="0" lang="ru-RU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камерой в центре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563888" y="5139189"/>
            <a:ext cx="51125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SkyBox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может состоять из нескольких слоев, двигающихся с разной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скоростью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(например, для имитации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движения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облаков), реализованных с помощью буферов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779912" y="2132856"/>
            <a:ext cx="4968552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</a:t>
            </a: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kumimoji="0" lang="en-US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kumimoji="0" lang="en-US" sz="1600" b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модель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куб, цилиндр, сфера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),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на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которую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натянута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«кубическая текстура»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панорамного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изображения горизонта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текстуры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Environment map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</a:t>
            </a:r>
            <a:r>
              <a:rPr lang="en-US" dirty="0" smtClean="0"/>
              <a:t>3 </a:t>
            </a:r>
            <a:r>
              <a:rPr lang="ru-RU" dirty="0" smtClean="0"/>
              <a:t>Карты окружения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15190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Environment map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кубическая текстура для зеркального объекта,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полученная путем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основным направлениям от объекта</a:t>
            </a:r>
          </a:p>
        </p:txBody>
      </p:sp>
      <p:pic>
        <p:nvPicPr>
          <p:cNvPr id="8" name="Рисунок 7" descr="dynamiccube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420888"/>
            <a:ext cx="4464496" cy="3348372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95536" y="2636912"/>
            <a:ext cx="3744416" cy="136815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Минусы: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потеря близко расположенных объектов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отказ от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взаимоотражений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536" y="4581128"/>
            <a:ext cx="3744416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Ускорение расчета: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для каждого кадра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меньшем разрешении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меньшего куба видимости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не для всех объектов</a:t>
            </a:r>
          </a:p>
          <a:p>
            <a:pPr marL="342900" indent="-342900">
              <a:buFont typeface="Wingdings" pitchFamily="2" charset="2"/>
              <a:buChar char="ü"/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текстуры</a:t>
            </a:r>
            <a:br>
              <a:rPr lang="ru-RU" sz="2800" dirty="0" smtClean="0"/>
            </a:br>
            <a:r>
              <a:rPr lang="ru-RU" sz="2400" dirty="0" smtClean="0"/>
              <a:t>(пример отражения</a:t>
            </a:r>
            <a:r>
              <a:rPr lang="en-US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</a:t>
            </a:r>
            <a:r>
              <a:rPr lang="en-US" dirty="0" smtClean="0"/>
              <a:t>3 </a:t>
            </a:r>
            <a:r>
              <a:rPr lang="ru-RU" dirty="0" smtClean="0"/>
              <a:t>Карты окружения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 rot="-5400000">
            <a:off x="-648580" y="2312876"/>
            <a:ext cx="2664296" cy="43204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dirty="0" smtClean="0">
                <a:latin typeface="+mj-lt"/>
              </a:rPr>
              <a:t>Первоначальная сцена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333" y="1340768"/>
            <a:ext cx="3331627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058692"/>
            <a:ext cx="2736304" cy="205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988840"/>
            <a:ext cx="4176464" cy="31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4"/>
          <p:cNvSpPr txBox="1">
            <a:spLocks/>
          </p:cNvSpPr>
          <p:nvPr/>
        </p:nvSpPr>
        <p:spPr>
          <a:xfrm rot="-5400000">
            <a:off x="359532" y="4905164"/>
            <a:ext cx="1368152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Развертка</a:t>
            </a: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4572000" y="5229200"/>
            <a:ext cx="4104456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Сцена с зеркальным кубом в центре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окружения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Aston Martin Vanquish</a:t>
            </a:r>
            <a:r>
              <a:rPr lang="ru-RU" sz="2400" dirty="0" smtClean="0"/>
              <a:t> из </a:t>
            </a:r>
            <a:r>
              <a:rPr lang="en-US" sz="2400" dirty="0" smtClean="0"/>
              <a:t>NFS)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Моделирование отражений и горизонта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4" descr="Aston Martin Vanquis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5007"/>
            <a:ext cx="8201923" cy="460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2185</TotalTime>
  <Words>142</Words>
  <Application>Microsoft Office PowerPoint</Application>
  <PresentationFormat>Экран (4:3)</PresentationFormat>
  <Paragraphs>45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RU</vt:lpstr>
      <vt:lpstr>(Карты окружения)</vt:lpstr>
      <vt:lpstr>Кубические и сферические текстуры (Cube + Sphere mapping)</vt:lpstr>
      <vt:lpstr>Кубические и сферические текстуры Skybox</vt:lpstr>
      <vt:lpstr>Кубические текстуры Environment map</vt:lpstr>
      <vt:lpstr>Кубические текстуры (пример отражения)</vt:lpstr>
      <vt:lpstr>Карты окружения (Aston Martin Vanquish из NFS)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230</cp:revision>
  <dcterms:created xsi:type="dcterms:W3CDTF">2014-02-11T08:42:57Z</dcterms:created>
  <dcterms:modified xsi:type="dcterms:W3CDTF">2023-10-04T03:19:27Z</dcterms:modified>
</cp:coreProperties>
</file>