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4"/>
  </p:notesMasterIdLst>
  <p:sldIdLst>
    <p:sldId id="353" r:id="rId2"/>
    <p:sldId id="369" r:id="rId3"/>
    <p:sldId id="384" r:id="rId4"/>
    <p:sldId id="380" r:id="rId5"/>
    <p:sldId id="381" r:id="rId6"/>
    <p:sldId id="383" r:id="rId7"/>
    <p:sldId id="385" r:id="rId8"/>
    <p:sldId id="386" r:id="rId9"/>
    <p:sldId id="387" r:id="rId10"/>
    <p:sldId id="388" r:id="rId11"/>
    <p:sldId id="378" r:id="rId12"/>
    <p:sldId id="38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C688A-6F2A-44F5-B4CB-443B7C078A4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948767-B426-4CA9-BDDC-32FD58B45CA7}">
      <dgm:prSet phldrT="[Текст]" custT="1"/>
      <dgm:spPr/>
      <dgm:t>
        <a:bodyPr/>
        <a:lstStyle/>
        <a:p>
          <a:r>
            <a:rPr lang="ru-RU" sz="2400" dirty="0" smtClean="0"/>
            <a:t>Системы координат</a:t>
          </a:r>
          <a:endParaRPr lang="ru-RU" sz="2400" dirty="0"/>
        </a:p>
      </dgm:t>
    </dgm:pt>
    <dgm:pt modelId="{D2AFE4F9-A8DD-49DB-9C7D-86E52C468C58}" type="parTrans" cxnId="{07E7257D-C2C5-4469-92CF-57A6237D38DE}">
      <dgm:prSet/>
      <dgm:spPr/>
      <dgm:t>
        <a:bodyPr/>
        <a:lstStyle/>
        <a:p>
          <a:endParaRPr lang="ru-RU"/>
        </a:p>
      </dgm:t>
    </dgm:pt>
    <dgm:pt modelId="{89C9679A-B51E-44F9-84BC-F74DE011C145}" type="sibTrans" cxnId="{07E7257D-C2C5-4469-92CF-57A6237D38DE}">
      <dgm:prSet/>
      <dgm:spPr/>
      <dgm:t>
        <a:bodyPr/>
        <a:lstStyle/>
        <a:p>
          <a:endParaRPr lang="ru-RU"/>
        </a:p>
      </dgm:t>
    </dgm:pt>
    <dgm:pt modelId="{4E05C137-F6E7-4703-9966-71FD4F35DED0}">
      <dgm:prSet phldrT="[Текст]"/>
      <dgm:spPr/>
      <dgm:t>
        <a:bodyPr/>
        <a:lstStyle/>
        <a:p>
          <a:r>
            <a:rPr lang="ru-RU" dirty="0" smtClean="0"/>
            <a:t>Прямолинейные</a:t>
          </a:r>
          <a:endParaRPr lang="ru-RU" dirty="0"/>
        </a:p>
      </dgm:t>
    </dgm:pt>
    <dgm:pt modelId="{60A058B7-0F89-47A2-A311-18045F584F25}" type="parTrans" cxnId="{9989AD71-0CD7-4A6C-9EEC-E01698E028F9}">
      <dgm:prSet/>
      <dgm:spPr/>
      <dgm:t>
        <a:bodyPr/>
        <a:lstStyle/>
        <a:p>
          <a:endParaRPr lang="ru-RU"/>
        </a:p>
      </dgm:t>
    </dgm:pt>
    <dgm:pt modelId="{44338F9B-6ED9-4021-BE8D-7E3DC07640F8}" type="sibTrans" cxnId="{9989AD71-0CD7-4A6C-9EEC-E01698E028F9}">
      <dgm:prSet/>
      <dgm:spPr/>
      <dgm:t>
        <a:bodyPr/>
        <a:lstStyle/>
        <a:p>
          <a:endParaRPr lang="ru-RU"/>
        </a:p>
      </dgm:t>
    </dgm:pt>
    <dgm:pt modelId="{5B46E323-20FF-4919-B9C8-F9C7D1F4B0F7}">
      <dgm:prSet phldrT="[Текст]"/>
      <dgm:spPr/>
      <dgm:t>
        <a:bodyPr/>
        <a:lstStyle/>
        <a:p>
          <a:r>
            <a:rPr lang="ru-RU" dirty="0" smtClean="0"/>
            <a:t>Криволинейные</a:t>
          </a:r>
          <a:endParaRPr lang="ru-RU" dirty="0"/>
        </a:p>
      </dgm:t>
    </dgm:pt>
    <dgm:pt modelId="{1EA357CB-3912-4599-B6C0-49DA55F40B8E}" type="parTrans" cxnId="{6C2756AD-DBC9-41E9-ABA6-12C5A8CF9DD0}">
      <dgm:prSet/>
      <dgm:spPr/>
      <dgm:t>
        <a:bodyPr/>
        <a:lstStyle/>
        <a:p>
          <a:endParaRPr lang="ru-RU"/>
        </a:p>
      </dgm:t>
    </dgm:pt>
    <dgm:pt modelId="{20C7C8BC-DDF5-4ECB-B246-3918D67109D1}" type="sibTrans" cxnId="{6C2756AD-DBC9-41E9-ABA6-12C5A8CF9DD0}">
      <dgm:prSet/>
      <dgm:spPr/>
      <dgm:t>
        <a:bodyPr/>
        <a:lstStyle/>
        <a:p>
          <a:endParaRPr lang="ru-RU"/>
        </a:p>
      </dgm:t>
    </dgm:pt>
    <dgm:pt modelId="{66055107-75AA-4EBF-B002-CC8497312E6F}">
      <dgm:prSet phldrT="[Текст]" custT="1"/>
      <dgm:spPr/>
      <dgm:t>
        <a:bodyPr/>
        <a:lstStyle/>
        <a:p>
          <a:r>
            <a:rPr lang="ru-RU" sz="1400" i="1" dirty="0" smtClean="0"/>
            <a:t>по</a:t>
          </a:r>
          <a:br>
            <a:rPr lang="ru-RU" sz="1400" i="1" dirty="0" smtClean="0"/>
          </a:br>
          <a:r>
            <a:rPr lang="ru-RU" sz="1400" i="1" dirty="0" smtClean="0"/>
            <a:t>мерности пространства</a:t>
          </a:r>
          <a:endParaRPr lang="ru-RU" sz="1400" i="1" dirty="0"/>
        </a:p>
      </dgm:t>
    </dgm:pt>
    <dgm:pt modelId="{74B587EC-3A3B-44E0-ACA3-E34267BCB79F}" type="parTrans" cxnId="{1DB4AE34-20A3-4112-9E9B-FDC96646923E}">
      <dgm:prSet/>
      <dgm:spPr/>
      <dgm:t>
        <a:bodyPr/>
        <a:lstStyle/>
        <a:p>
          <a:endParaRPr lang="ru-RU"/>
        </a:p>
      </dgm:t>
    </dgm:pt>
    <dgm:pt modelId="{FBDE402E-38BE-4641-9F06-5092354C6E5B}" type="sibTrans" cxnId="{1DB4AE34-20A3-4112-9E9B-FDC96646923E}">
      <dgm:prSet/>
      <dgm:spPr/>
      <dgm:t>
        <a:bodyPr/>
        <a:lstStyle/>
        <a:p>
          <a:endParaRPr lang="ru-RU"/>
        </a:p>
      </dgm:t>
    </dgm:pt>
    <dgm:pt modelId="{D696F1EA-931D-4AFA-B08D-B6B6C265A3EC}">
      <dgm:prSet phldrT="[Текст]"/>
      <dgm:spPr/>
      <dgm:t>
        <a:bodyPr/>
        <a:lstStyle/>
        <a:p>
          <a:pPr algn="l"/>
          <a:r>
            <a:rPr lang="ru-RU" dirty="0" smtClean="0"/>
            <a:t>-Двумерные</a:t>
          </a:r>
          <a:br>
            <a:rPr lang="ru-RU" dirty="0" smtClean="0"/>
          </a:br>
          <a:r>
            <a:rPr lang="ru-RU" dirty="0" smtClean="0"/>
            <a:t>-Трехмерные</a:t>
          </a:r>
          <a:br>
            <a:rPr lang="ru-RU" dirty="0" smtClean="0"/>
          </a:br>
          <a:r>
            <a:rPr lang="ru-RU" dirty="0" smtClean="0"/>
            <a:t>-Многомерные</a:t>
          </a:r>
          <a:endParaRPr lang="ru-RU" dirty="0"/>
        </a:p>
      </dgm:t>
    </dgm:pt>
    <dgm:pt modelId="{9F7CDC92-E535-4661-B823-E1945EB675BD}" type="parTrans" cxnId="{C56A5ECC-888E-417F-B17E-7BFCFE6C8EF6}">
      <dgm:prSet/>
      <dgm:spPr/>
      <dgm:t>
        <a:bodyPr/>
        <a:lstStyle/>
        <a:p>
          <a:endParaRPr lang="ru-RU"/>
        </a:p>
      </dgm:t>
    </dgm:pt>
    <dgm:pt modelId="{F83BF286-6F4E-48A6-8A7D-BAF509CD4025}" type="sibTrans" cxnId="{C56A5ECC-888E-417F-B17E-7BFCFE6C8EF6}">
      <dgm:prSet/>
      <dgm:spPr/>
      <dgm:t>
        <a:bodyPr/>
        <a:lstStyle/>
        <a:p>
          <a:endParaRPr lang="ru-RU"/>
        </a:p>
      </dgm:t>
    </dgm:pt>
    <dgm:pt modelId="{10708798-EDC0-4978-BF2E-26743F1D63D3}">
      <dgm:prSet/>
      <dgm:spPr/>
      <dgm:t>
        <a:bodyPr/>
        <a:lstStyle/>
        <a:p>
          <a:pPr algn="l"/>
          <a:r>
            <a:rPr lang="ru-RU" dirty="0" smtClean="0"/>
            <a:t>- Прямоугольные</a:t>
          </a:r>
          <a:br>
            <a:rPr lang="ru-RU" dirty="0" smtClean="0"/>
          </a:br>
          <a:r>
            <a:rPr lang="ru-RU" dirty="0" smtClean="0"/>
            <a:t>- Косоугольные</a:t>
          </a:r>
          <a:endParaRPr lang="ru-RU" dirty="0"/>
        </a:p>
      </dgm:t>
    </dgm:pt>
    <dgm:pt modelId="{50EB4A46-4566-49C4-85CD-93B0D68E7E2F}" type="parTrans" cxnId="{09A4519F-716A-4A57-A94A-8026150CB56A}">
      <dgm:prSet/>
      <dgm:spPr/>
      <dgm:t>
        <a:bodyPr/>
        <a:lstStyle/>
        <a:p>
          <a:endParaRPr lang="ru-RU"/>
        </a:p>
      </dgm:t>
    </dgm:pt>
    <dgm:pt modelId="{39D0D220-49E1-4324-A931-E84F7953014E}" type="sibTrans" cxnId="{09A4519F-716A-4A57-A94A-8026150CB56A}">
      <dgm:prSet/>
      <dgm:spPr/>
      <dgm:t>
        <a:bodyPr/>
        <a:lstStyle/>
        <a:p>
          <a:endParaRPr lang="ru-RU"/>
        </a:p>
      </dgm:t>
    </dgm:pt>
    <dgm:pt modelId="{B04ACF9A-5424-4573-AA7C-E1BF833373D9}">
      <dgm:prSet custT="1"/>
      <dgm:spPr/>
      <dgm:t>
        <a:bodyPr/>
        <a:lstStyle/>
        <a:p>
          <a:r>
            <a:rPr lang="ru-RU" sz="1400" i="1" dirty="0" smtClean="0"/>
            <a:t>по</a:t>
          </a:r>
          <a:br>
            <a:rPr lang="ru-RU" sz="1400" i="1" dirty="0" smtClean="0"/>
          </a:br>
          <a:r>
            <a:rPr lang="ru-RU" sz="1400" i="1" dirty="0" err="1" smtClean="0"/>
            <a:t>физичности</a:t>
          </a:r>
          <a:endParaRPr lang="ru-RU" sz="1400" i="1" dirty="0"/>
        </a:p>
      </dgm:t>
    </dgm:pt>
    <dgm:pt modelId="{1302B373-9AAD-4586-8E63-34E31857AFBB}" type="parTrans" cxnId="{FBE36B07-830C-4673-9C2F-7CA445AD329A}">
      <dgm:prSet/>
      <dgm:spPr/>
      <dgm:t>
        <a:bodyPr/>
        <a:lstStyle/>
        <a:p>
          <a:endParaRPr lang="ru-RU"/>
        </a:p>
      </dgm:t>
    </dgm:pt>
    <dgm:pt modelId="{082E0F1D-7996-4C10-822F-49692EE6AD5C}" type="sibTrans" cxnId="{FBE36B07-830C-4673-9C2F-7CA445AD329A}">
      <dgm:prSet/>
      <dgm:spPr/>
      <dgm:t>
        <a:bodyPr/>
        <a:lstStyle/>
        <a:p>
          <a:endParaRPr lang="ru-RU"/>
        </a:p>
      </dgm:t>
    </dgm:pt>
    <dgm:pt modelId="{5EFEBE71-2955-4298-B1A3-3D4D2EC7B3BB}">
      <dgm:prSet phldrT="[Текст]" custT="1"/>
      <dgm:spPr/>
      <dgm:t>
        <a:bodyPr/>
        <a:lstStyle/>
        <a:p>
          <a:r>
            <a:rPr lang="ru-RU" sz="1400" i="1" dirty="0" smtClean="0"/>
            <a:t>по </a:t>
          </a:r>
          <a:br>
            <a:rPr lang="ru-RU" sz="1400" i="1" dirty="0" smtClean="0"/>
          </a:br>
          <a:r>
            <a:rPr lang="ru-RU" sz="1400" i="1" dirty="0" smtClean="0"/>
            <a:t>виду осей</a:t>
          </a:r>
          <a:endParaRPr lang="ru-RU" sz="1400" i="1" dirty="0"/>
        </a:p>
      </dgm:t>
    </dgm:pt>
    <dgm:pt modelId="{A1EAA143-9657-439D-84A7-8FF62C0FE06D}" type="sibTrans" cxnId="{AAA07FCE-58FE-45FD-9BDD-DE45141276A3}">
      <dgm:prSet/>
      <dgm:spPr/>
      <dgm:t>
        <a:bodyPr/>
        <a:lstStyle/>
        <a:p>
          <a:endParaRPr lang="ru-RU"/>
        </a:p>
      </dgm:t>
    </dgm:pt>
    <dgm:pt modelId="{9249C10B-BB33-41FC-99A6-E4351FC6B336}" type="parTrans" cxnId="{AAA07FCE-58FE-45FD-9BDD-DE45141276A3}">
      <dgm:prSet/>
      <dgm:spPr/>
      <dgm:t>
        <a:bodyPr/>
        <a:lstStyle/>
        <a:p>
          <a:endParaRPr lang="ru-RU"/>
        </a:p>
      </dgm:t>
    </dgm:pt>
    <dgm:pt modelId="{45A3B41E-857D-4E9E-99C2-B550A52C339E}">
      <dgm:prSet/>
      <dgm:spPr/>
      <dgm:t>
        <a:bodyPr/>
        <a:lstStyle/>
        <a:p>
          <a:pPr algn="l"/>
          <a:r>
            <a:rPr lang="ru-RU" dirty="0" smtClean="0"/>
            <a:t>-</a:t>
          </a:r>
          <a:r>
            <a:rPr lang="ru-RU" dirty="0" err="1" smtClean="0"/>
            <a:t>Физичные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-Математические</a:t>
          </a:r>
          <a:endParaRPr lang="ru-RU" dirty="0"/>
        </a:p>
      </dgm:t>
    </dgm:pt>
    <dgm:pt modelId="{5D079BE9-7131-4FF1-A1AC-AAEF6FF4E187}" type="parTrans" cxnId="{FF90FA8F-DB40-4E1F-8B17-F024DC85333D}">
      <dgm:prSet/>
      <dgm:spPr/>
      <dgm:t>
        <a:bodyPr/>
        <a:lstStyle/>
        <a:p>
          <a:endParaRPr lang="ru-RU"/>
        </a:p>
      </dgm:t>
    </dgm:pt>
    <dgm:pt modelId="{9BD76D37-8EFE-4CAE-B5F5-D3FBC51DC8CF}" type="sibTrans" cxnId="{FF90FA8F-DB40-4E1F-8B17-F024DC85333D}">
      <dgm:prSet/>
      <dgm:spPr/>
      <dgm:t>
        <a:bodyPr/>
        <a:lstStyle/>
        <a:p>
          <a:endParaRPr lang="ru-RU"/>
        </a:p>
      </dgm:t>
    </dgm:pt>
    <dgm:pt modelId="{DA5524F0-E14C-41E7-9F2E-EF56C9A950EF}">
      <dgm:prSet custT="1"/>
      <dgm:spPr/>
      <dgm:t>
        <a:bodyPr/>
        <a:lstStyle/>
        <a:p>
          <a:r>
            <a:rPr lang="ru-RU" sz="1400" i="1" dirty="0" smtClean="0"/>
            <a:t>по популярности</a:t>
          </a:r>
          <a:endParaRPr lang="ru-RU" sz="1400" i="1" dirty="0"/>
        </a:p>
      </dgm:t>
    </dgm:pt>
    <dgm:pt modelId="{47928321-5B59-47E8-B36F-5B1C8355B20F}" type="parTrans" cxnId="{100AA2D8-2595-491A-94B6-3F4DE6A9E19F}">
      <dgm:prSet/>
      <dgm:spPr/>
      <dgm:t>
        <a:bodyPr/>
        <a:lstStyle/>
        <a:p>
          <a:endParaRPr lang="ru-RU"/>
        </a:p>
      </dgm:t>
    </dgm:pt>
    <dgm:pt modelId="{B89ACC1B-A6DC-4DEF-9E55-8FFE46A198D6}" type="sibTrans" cxnId="{100AA2D8-2595-491A-94B6-3F4DE6A9E19F}">
      <dgm:prSet/>
      <dgm:spPr/>
      <dgm:t>
        <a:bodyPr/>
        <a:lstStyle/>
        <a:p>
          <a:endParaRPr lang="ru-RU"/>
        </a:p>
      </dgm:t>
    </dgm:pt>
    <dgm:pt modelId="{44168759-5FF7-4B1A-8553-89FB8C2BA2DF}">
      <dgm:prSet/>
      <dgm:spPr/>
      <dgm:t>
        <a:bodyPr/>
        <a:lstStyle/>
        <a:p>
          <a:pPr algn="l"/>
          <a:r>
            <a:rPr lang="ru-RU" dirty="0" smtClean="0"/>
            <a:t>- Основные</a:t>
          </a:r>
          <a:br>
            <a:rPr lang="ru-RU" dirty="0" smtClean="0"/>
          </a:br>
          <a:r>
            <a:rPr lang="ru-RU" dirty="0" smtClean="0"/>
            <a:t>- Специфические</a:t>
          </a:r>
          <a:endParaRPr lang="ru-RU" dirty="0"/>
        </a:p>
      </dgm:t>
    </dgm:pt>
    <dgm:pt modelId="{5F2C1F8D-0D12-4F88-8A45-3CDE609BC3DC}" type="parTrans" cxnId="{81714093-7844-4BC9-A9EA-23321C62F4B3}">
      <dgm:prSet/>
      <dgm:spPr/>
      <dgm:t>
        <a:bodyPr/>
        <a:lstStyle/>
        <a:p>
          <a:endParaRPr lang="ru-RU"/>
        </a:p>
      </dgm:t>
    </dgm:pt>
    <dgm:pt modelId="{FFD3390F-70A1-492A-834C-95D14F46D186}" type="sibTrans" cxnId="{81714093-7844-4BC9-A9EA-23321C62F4B3}">
      <dgm:prSet/>
      <dgm:spPr/>
      <dgm:t>
        <a:bodyPr/>
        <a:lstStyle/>
        <a:p>
          <a:endParaRPr lang="ru-RU"/>
        </a:p>
      </dgm:t>
    </dgm:pt>
    <dgm:pt modelId="{604DB726-1623-45D2-A468-34264CD8FECF}" type="pres">
      <dgm:prSet presAssocID="{2D8C688A-6F2A-44F5-B4CB-443B7C078A4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8A78C03-A497-4910-904E-2B04A62C64A9}" type="pres">
      <dgm:prSet presAssocID="{15948767-B426-4CA9-BDDC-32FD58B45CA7}" presName="hierRoot1" presStyleCnt="0"/>
      <dgm:spPr/>
    </dgm:pt>
    <dgm:pt modelId="{B6DF20BB-5776-4C8D-89B2-63EF177C16DB}" type="pres">
      <dgm:prSet presAssocID="{15948767-B426-4CA9-BDDC-32FD58B45CA7}" presName="composite" presStyleCnt="0"/>
      <dgm:spPr/>
    </dgm:pt>
    <dgm:pt modelId="{95375B0E-5EF0-4CE4-9467-49886E3444F1}" type="pres">
      <dgm:prSet presAssocID="{15948767-B426-4CA9-BDDC-32FD58B45CA7}" presName="background" presStyleLbl="node0" presStyleIdx="0" presStyleCnt="1"/>
      <dgm:spPr/>
    </dgm:pt>
    <dgm:pt modelId="{9AF2A8B5-A36E-4409-9A75-9232A77F8463}" type="pres">
      <dgm:prSet presAssocID="{15948767-B426-4CA9-BDDC-32FD58B45CA7}" presName="text" presStyleLbl="fgAcc0" presStyleIdx="0" presStyleCnt="1" custScaleX="544183" custLinFactNeighborX="-3927" custLinFactNeighborY="-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A6167C-842C-44D8-B388-927D00DF924F}" type="pres">
      <dgm:prSet presAssocID="{15948767-B426-4CA9-BDDC-32FD58B45CA7}" presName="hierChild2" presStyleCnt="0"/>
      <dgm:spPr/>
    </dgm:pt>
    <dgm:pt modelId="{89D211DF-9405-4AF2-AB4C-8D3DD5BEE2DC}" type="pres">
      <dgm:prSet presAssocID="{9249C10B-BB33-41FC-99A6-E4351FC6B336}" presName="Name10" presStyleLbl="parChTrans1D2" presStyleIdx="0" presStyleCnt="4"/>
      <dgm:spPr/>
      <dgm:t>
        <a:bodyPr/>
        <a:lstStyle/>
        <a:p>
          <a:endParaRPr lang="ru-RU"/>
        </a:p>
      </dgm:t>
    </dgm:pt>
    <dgm:pt modelId="{881406BD-6048-484A-9C8C-1AB77C318430}" type="pres">
      <dgm:prSet presAssocID="{5EFEBE71-2955-4298-B1A3-3D4D2EC7B3BB}" presName="hierRoot2" presStyleCnt="0"/>
      <dgm:spPr/>
    </dgm:pt>
    <dgm:pt modelId="{A2769CB9-F9F9-48A0-A617-7D873BD8018E}" type="pres">
      <dgm:prSet presAssocID="{5EFEBE71-2955-4298-B1A3-3D4D2EC7B3BB}" presName="composite2" presStyleCnt="0"/>
      <dgm:spPr/>
    </dgm:pt>
    <dgm:pt modelId="{9E504A2C-0F93-4893-8B62-A9379600FB7A}" type="pres">
      <dgm:prSet presAssocID="{5EFEBE71-2955-4298-B1A3-3D4D2EC7B3BB}" presName="background2" presStyleLbl="node2" presStyleIdx="0" presStyleCnt="4"/>
      <dgm:spPr/>
    </dgm:pt>
    <dgm:pt modelId="{E734B898-5882-4F10-AA66-E4AF4C6EEF7C}" type="pres">
      <dgm:prSet presAssocID="{5EFEBE71-2955-4298-B1A3-3D4D2EC7B3BB}" presName="text2" presStyleLbl="fgAcc2" presStyleIdx="0" presStyleCnt="4" custLinFactNeighborX="-450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1AF796-43E9-4D05-BC1D-0DCE0162D1B6}" type="pres">
      <dgm:prSet presAssocID="{5EFEBE71-2955-4298-B1A3-3D4D2EC7B3BB}" presName="hierChild3" presStyleCnt="0"/>
      <dgm:spPr/>
    </dgm:pt>
    <dgm:pt modelId="{297C45D7-B83C-4804-8E39-AEE6302103A6}" type="pres">
      <dgm:prSet presAssocID="{60A058B7-0F89-47A2-A311-18045F584F25}" presName="Name17" presStyleLbl="parChTrans1D3" presStyleIdx="0" presStyleCnt="5"/>
      <dgm:spPr/>
      <dgm:t>
        <a:bodyPr/>
        <a:lstStyle/>
        <a:p>
          <a:endParaRPr lang="ru-RU"/>
        </a:p>
      </dgm:t>
    </dgm:pt>
    <dgm:pt modelId="{3E8AD20B-B0BD-4FFE-897A-05D48B406A45}" type="pres">
      <dgm:prSet presAssocID="{4E05C137-F6E7-4703-9966-71FD4F35DED0}" presName="hierRoot3" presStyleCnt="0"/>
      <dgm:spPr/>
    </dgm:pt>
    <dgm:pt modelId="{C4FFE14F-5617-4AEC-BD69-6109CC9F704A}" type="pres">
      <dgm:prSet presAssocID="{4E05C137-F6E7-4703-9966-71FD4F35DED0}" presName="composite3" presStyleCnt="0"/>
      <dgm:spPr/>
    </dgm:pt>
    <dgm:pt modelId="{77A14A21-F8B3-42A7-B210-2F29EC2F63DA}" type="pres">
      <dgm:prSet presAssocID="{4E05C137-F6E7-4703-9966-71FD4F35DED0}" presName="background3" presStyleLbl="node3" presStyleIdx="0" presStyleCnt="5"/>
      <dgm:spPr/>
    </dgm:pt>
    <dgm:pt modelId="{FC73F2E3-35E2-4E2D-9F46-73309E1791C2}" type="pres">
      <dgm:prSet presAssocID="{4E05C137-F6E7-4703-9966-71FD4F35DED0}" presName="text3" presStyleLbl="fgAcc3" presStyleIdx="0" presStyleCnt="5" custLinFactNeighborX="867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A8458D-5455-47F8-87F6-D3629F7942ED}" type="pres">
      <dgm:prSet presAssocID="{4E05C137-F6E7-4703-9966-71FD4F35DED0}" presName="hierChild4" presStyleCnt="0"/>
      <dgm:spPr/>
    </dgm:pt>
    <dgm:pt modelId="{2C2F57AD-4124-470E-921F-3AAD3590578F}" type="pres">
      <dgm:prSet presAssocID="{50EB4A46-4566-49C4-85CD-93B0D68E7E2F}" presName="Name23" presStyleLbl="parChTrans1D4" presStyleIdx="0" presStyleCnt="1"/>
      <dgm:spPr/>
      <dgm:t>
        <a:bodyPr/>
        <a:lstStyle/>
        <a:p>
          <a:endParaRPr lang="ru-RU"/>
        </a:p>
      </dgm:t>
    </dgm:pt>
    <dgm:pt modelId="{557F3090-2D7B-4B56-860C-F78603CD5F15}" type="pres">
      <dgm:prSet presAssocID="{10708798-EDC0-4978-BF2E-26743F1D63D3}" presName="hierRoot4" presStyleCnt="0"/>
      <dgm:spPr/>
    </dgm:pt>
    <dgm:pt modelId="{C9513248-E62C-4D6B-AF7E-9DA55E9EABB2}" type="pres">
      <dgm:prSet presAssocID="{10708798-EDC0-4978-BF2E-26743F1D63D3}" presName="composite4" presStyleCnt="0"/>
      <dgm:spPr/>
    </dgm:pt>
    <dgm:pt modelId="{0A09EFA4-23A4-4D1F-9A0F-F8E5523BB277}" type="pres">
      <dgm:prSet presAssocID="{10708798-EDC0-4978-BF2E-26743F1D63D3}" presName="background4" presStyleLbl="node4" presStyleIdx="0" presStyleCnt="1"/>
      <dgm:spPr/>
    </dgm:pt>
    <dgm:pt modelId="{1F8A5A69-AC59-48E9-8059-C69104659CE7}" type="pres">
      <dgm:prSet presAssocID="{10708798-EDC0-4978-BF2E-26743F1D63D3}" presName="text4" presStyleLbl="fgAcc4" presStyleIdx="0" presStyleCnt="1" custScaleX="102118" custLinFactNeighborX="865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284177-4743-4FAF-B0EF-668306A89D55}" type="pres">
      <dgm:prSet presAssocID="{10708798-EDC0-4978-BF2E-26743F1D63D3}" presName="hierChild5" presStyleCnt="0"/>
      <dgm:spPr/>
    </dgm:pt>
    <dgm:pt modelId="{4CD7CCA8-ED70-478F-88FF-CEAE8701AC82}" type="pres">
      <dgm:prSet presAssocID="{1EA357CB-3912-4599-B6C0-49DA55F40B8E}" presName="Name17" presStyleLbl="parChTrans1D3" presStyleIdx="1" presStyleCnt="5"/>
      <dgm:spPr/>
      <dgm:t>
        <a:bodyPr/>
        <a:lstStyle/>
        <a:p>
          <a:endParaRPr lang="ru-RU"/>
        </a:p>
      </dgm:t>
    </dgm:pt>
    <dgm:pt modelId="{E8B8ACC0-9F77-4F95-B666-0BB54092BD1E}" type="pres">
      <dgm:prSet presAssocID="{5B46E323-20FF-4919-B9C8-F9C7D1F4B0F7}" presName="hierRoot3" presStyleCnt="0"/>
      <dgm:spPr/>
    </dgm:pt>
    <dgm:pt modelId="{4752A892-7C98-4CAB-B95A-D91A1C9B0043}" type="pres">
      <dgm:prSet presAssocID="{5B46E323-20FF-4919-B9C8-F9C7D1F4B0F7}" presName="composite3" presStyleCnt="0"/>
      <dgm:spPr/>
    </dgm:pt>
    <dgm:pt modelId="{D9C1A371-4E6E-4826-8C54-A9E5FA3061DB}" type="pres">
      <dgm:prSet presAssocID="{5B46E323-20FF-4919-B9C8-F9C7D1F4B0F7}" presName="background3" presStyleLbl="node3" presStyleIdx="1" presStyleCnt="5"/>
      <dgm:spPr/>
    </dgm:pt>
    <dgm:pt modelId="{891ACADC-F016-4393-B8F7-250E395BF06A}" type="pres">
      <dgm:prSet presAssocID="{5B46E323-20FF-4919-B9C8-F9C7D1F4B0F7}" presName="text3" presStyleLbl="fgAcc3" presStyleIdx="1" presStyleCnt="5" custLinFactX="-65000" custLinFactNeighborX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63A2C5-B399-4630-A6E6-EF635050A0D3}" type="pres">
      <dgm:prSet presAssocID="{5B46E323-20FF-4919-B9C8-F9C7D1F4B0F7}" presName="hierChild4" presStyleCnt="0"/>
      <dgm:spPr/>
    </dgm:pt>
    <dgm:pt modelId="{691F9B01-5C6F-49EE-A4A1-CE63B794F8C8}" type="pres">
      <dgm:prSet presAssocID="{74B587EC-3A3B-44E0-ACA3-E34267BCB79F}" presName="Name10" presStyleLbl="parChTrans1D2" presStyleIdx="1" presStyleCnt="4"/>
      <dgm:spPr/>
      <dgm:t>
        <a:bodyPr/>
        <a:lstStyle/>
        <a:p>
          <a:endParaRPr lang="ru-RU"/>
        </a:p>
      </dgm:t>
    </dgm:pt>
    <dgm:pt modelId="{5939F25E-15CE-4277-AB80-470FDD448D0D}" type="pres">
      <dgm:prSet presAssocID="{66055107-75AA-4EBF-B002-CC8497312E6F}" presName="hierRoot2" presStyleCnt="0"/>
      <dgm:spPr/>
    </dgm:pt>
    <dgm:pt modelId="{758AC257-F112-4382-B673-B9D4627F3CB7}" type="pres">
      <dgm:prSet presAssocID="{66055107-75AA-4EBF-B002-CC8497312E6F}" presName="composite2" presStyleCnt="0"/>
      <dgm:spPr/>
    </dgm:pt>
    <dgm:pt modelId="{3161AE67-CBA4-4DC1-A038-75DB60EC64F6}" type="pres">
      <dgm:prSet presAssocID="{66055107-75AA-4EBF-B002-CC8497312E6F}" presName="background2" presStyleLbl="node2" presStyleIdx="1" presStyleCnt="4"/>
      <dgm:spPr/>
    </dgm:pt>
    <dgm:pt modelId="{A3E31939-FADE-489C-B747-8DB4BA1BB7B0}" type="pres">
      <dgm:prSet presAssocID="{66055107-75AA-4EBF-B002-CC8497312E6F}" presName="text2" presStyleLbl="fgAcc2" presStyleIdx="1" presStyleCnt="4" custScaleX="141852" custLinFactNeighborX="-23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662358-97B1-4268-9582-D8A42A80FCD7}" type="pres">
      <dgm:prSet presAssocID="{66055107-75AA-4EBF-B002-CC8497312E6F}" presName="hierChild3" presStyleCnt="0"/>
      <dgm:spPr/>
    </dgm:pt>
    <dgm:pt modelId="{64D2129A-34CA-43D7-96D1-6A8F23D0AFB9}" type="pres">
      <dgm:prSet presAssocID="{9F7CDC92-E535-4661-B823-E1945EB675BD}" presName="Name17" presStyleLbl="parChTrans1D3" presStyleIdx="2" presStyleCnt="5"/>
      <dgm:spPr/>
      <dgm:t>
        <a:bodyPr/>
        <a:lstStyle/>
        <a:p>
          <a:endParaRPr lang="ru-RU"/>
        </a:p>
      </dgm:t>
    </dgm:pt>
    <dgm:pt modelId="{E8009B5C-C119-4181-92B5-49BE390D71F8}" type="pres">
      <dgm:prSet presAssocID="{D696F1EA-931D-4AFA-B08D-B6B6C265A3EC}" presName="hierRoot3" presStyleCnt="0"/>
      <dgm:spPr/>
    </dgm:pt>
    <dgm:pt modelId="{ED0BDB70-237F-450E-BC26-74F34041AA6C}" type="pres">
      <dgm:prSet presAssocID="{D696F1EA-931D-4AFA-B08D-B6B6C265A3EC}" presName="composite3" presStyleCnt="0"/>
      <dgm:spPr/>
    </dgm:pt>
    <dgm:pt modelId="{4E94049F-685D-44A8-8553-6666F7AA2CC1}" type="pres">
      <dgm:prSet presAssocID="{D696F1EA-931D-4AFA-B08D-B6B6C265A3EC}" presName="background3" presStyleLbl="node3" presStyleIdx="2" presStyleCnt="5"/>
      <dgm:spPr/>
    </dgm:pt>
    <dgm:pt modelId="{171DE6C4-4116-4AC2-BFBE-5A6EEA12E1E8}" type="pres">
      <dgm:prSet presAssocID="{D696F1EA-931D-4AFA-B08D-B6B6C265A3EC}" presName="text3" presStyleLbl="fgAcc3" presStyleIdx="2" presStyleCnt="5" custLinFactNeighborX="-236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FB3A1A-A479-4E08-A06E-8BFC2E449F0A}" type="pres">
      <dgm:prSet presAssocID="{D696F1EA-931D-4AFA-B08D-B6B6C265A3EC}" presName="hierChild4" presStyleCnt="0"/>
      <dgm:spPr/>
    </dgm:pt>
    <dgm:pt modelId="{BA46A666-F254-49FC-9E02-2A5CB4306629}" type="pres">
      <dgm:prSet presAssocID="{1302B373-9AAD-4586-8E63-34E31857AFBB}" presName="Name10" presStyleLbl="parChTrans1D2" presStyleIdx="2" presStyleCnt="4"/>
      <dgm:spPr/>
      <dgm:t>
        <a:bodyPr/>
        <a:lstStyle/>
        <a:p>
          <a:endParaRPr lang="ru-RU"/>
        </a:p>
      </dgm:t>
    </dgm:pt>
    <dgm:pt modelId="{6CE10202-E9F9-4972-A0E6-9583CAD959AD}" type="pres">
      <dgm:prSet presAssocID="{B04ACF9A-5424-4573-AA7C-E1BF833373D9}" presName="hierRoot2" presStyleCnt="0"/>
      <dgm:spPr/>
    </dgm:pt>
    <dgm:pt modelId="{641D3498-8440-4416-8BAE-D9EAB4EC4316}" type="pres">
      <dgm:prSet presAssocID="{B04ACF9A-5424-4573-AA7C-E1BF833373D9}" presName="composite2" presStyleCnt="0"/>
      <dgm:spPr/>
    </dgm:pt>
    <dgm:pt modelId="{18F638FA-0F89-44BB-8681-A76B1A60443D}" type="pres">
      <dgm:prSet presAssocID="{B04ACF9A-5424-4573-AA7C-E1BF833373D9}" presName="background2" presStyleLbl="node2" presStyleIdx="2" presStyleCnt="4"/>
      <dgm:spPr/>
    </dgm:pt>
    <dgm:pt modelId="{7B86D60C-6945-46D2-8EFD-31275A91BF5F}" type="pres">
      <dgm:prSet presAssocID="{B04ACF9A-5424-4573-AA7C-E1BF833373D9}" presName="text2" presStyleLbl="fgAcc2" presStyleIdx="2" presStyleCnt="4" custLinFactNeighborX="-192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FCCDBF-AB1B-4554-8626-1B681004B168}" type="pres">
      <dgm:prSet presAssocID="{B04ACF9A-5424-4573-AA7C-E1BF833373D9}" presName="hierChild3" presStyleCnt="0"/>
      <dgm:spPr/>
    </dgm:pt>
    <dgm:pt modelId="{E785D49C-DD29-4FF9-85FB-E6A4798AEE25}" type="pres">
      <dgm:prSet presAssocID="{5D079BE9-7131-4FF1-A1AC-AAEF6FF4E187}" presName="Name17" presStyleLbl="parChTrans1D3" presStyleIdx="3" presStyleCnt="5"/>
      <dgm:spPr/>
      <dgm:t>
        <a:bodyPr/>
        <a:lstStyle/>
        <a:p>
          <a:endParaRPr lang="ru-RU"/>
        </a:p>
      </dgm:t>
    </dgm:pt>
    <dgm:pt modelId="{2B0F7329-2E44-486E-AB32-F7B2F366908D}" type="pres">
      <dgm:prSet presAssocID="{45A3B41E-857D-4E9E-99C2-B550A52C339E}" presName="hierRoot3" presStyleCnt="0"/>
      <dgm:spPr/>
    </dgm:pt>
    <dgm:pt modelId="{BE325FF7-7126-48A9-9456-48D373470015}" type="pres">
      <dgm:prSet presAssocID="{45A3B41E-857D-4E9E-99C2-B550A52C339E}" presName="composite3" presStyleCnt="0"/>
      <dgm:spPr/>
    </dgm:pt>
    <dgm:pt modelId="{251C1D0A-A8C2-444B-8820-F8DBFC2653FE}" type="pres">
      <dgm:prSet presAssocID="{45A3B41E-857D-4E9E-99C2-B550A52C339E}" presName="background3" presStyleLbl="node3" presStyleIdx="3" presStyleCnt="5"/>
      <dgm:spPr/>
    </dgm:pt>
    <dgm:pt modelId="{F23CDF11-2367-49C2-84CD-08C926E93861}" type="pres">
      <dgm:prSet presAssocID="{45A3B41E-857D-4E9E-99C2-B550A52C339E}" presName="text3" presStyleLbl="fgAcc3" presStyleIdx="3" presStyleCnt="5" custScaleX="140926" custLinFactNeighborX="-190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D26D68-5F87-4ECF-8EB1-3295CD7DF6A3}" type="pres">
      <dgm:prSet presAssocID="{45A3B41E-857D-4E9E-99C2-B550A52C339E}" presName="hierChild4" presStyleCnt="0"/>
      <dgm:spPr/>
    </dgm:pt>
    <dgm:pt modelId="{A1E7503C-D865-4912-BA45-B310D74516AC}" type="pres">
      <dgm:prSet presAssocID="{47928321-5B59-47E8-B36F-5B1C8355B20F}" presName="Name10" presStyleLbl="parChTrans1D2" presStyleIdx="3" presStyleCnt="4"/>
      <dgm:spPr/>
      <dgm:t>
        <a:bodyPr/>
        <a:lstStyle/>
        <a:p>
          <a:endParaRPr lang="ru-RU"/>
        </a:p>
      </dgm:t>
    </dgm:pt>
    <dgm:pt modelId="{D81096C5-2941-41F5-B9A8-229A816E069C}" type="pres">
      <dgm:prSet presAssocID="{DA5524F0-E14C-41E7-9F2E-EF56C9A950EF}" presName="hierRoot2" presStyleCnt="0"/>
      <dgm:spPr/>
    </dgm:pt>
    <dgm:pt modelId="{7EF12AF7-E3C7-4337-A3FE-E9456A7B1709}" type="pres">
      <dgm:prSet presAssocID="{DA5524F0-E14C-41E7-9F2E-EF56C9A950EF}" presName="composite2" presStyleCnt="0"/>
      <dgm:spPr/>
    </dgm:pt>
    <dgm:pt modelId="{664EEC6A-D26D-4625-97A7-216043E1E5D5}" type="pres">
      <dgm:prSet presAssocID="{DA5524F0-E14C-41E7-9F2E-EF56C9A950EF}" presName="background2" presStyleLbl="node2" presStyleIdx="3" presStyleCnt="4"/>
      <dgm:spPr/>
    </dgm:pt>
    <dgm:pt modelId="{E743C470-CF43-4633-A671-FA3C3F73262C}" type="pres">
      <dgm:prSet presAssocID="{DA5524F0-E14C-41E7-9F2E-EF56C9A950EF}" presName="text2" presStyleLbl="fgAcc2" presStyleIdx="3" presStyleCnt="4" custScaleX="122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83108F-81FD-48D5-90E3-152C9EFE9E50}" type="pres">
      <dgm:prSet presAssocID="{DA5524F0-E14C-41E7-9F2E-EF56C9A950EF}" presName="hierChild3" presStyleCnt="0"/>
      <dgm:spPr/>
    </dgm:pt>
    <dgm:pt modelId="{F51C40AA-E0B5-4494-AD9D-C2584BB16830}" type="pres">
      <dgm:prSet presAssocID="{5F2C1F8D-0D12-4F88-8A45-3CDE609BC3DC}" presName="Name17" presStyleLbl="parChTrans1D3" presStyleIdx="4" presStyleCnt="5"/>
      <dgm:spPr/>
      <dgm:t>
        <a:bodyPr/>
        <a:lstStyle/>
        <a:p>
          <a:endParaRPr lang="ru-RU"/>
        </a:p>
      </dgm:t>
    </dgm:pt>
    <dgm:pt modelId="{4D9D8D99-6514-42FD-AC57-AA76069CE87B}" type="pres">
      <dgm:prSet presAssocID="{44168759-5FF7-4B1A-8553-89FB8C2BA2DF}" presName="hierRoot3" presStyleCnt="0"/>
      <dgm:spPr/>
    </dgm:pt>
    <dgm:pt modelId="{078A3AD7-2BA7-4890-A607-8EB92D8553CB}" type="pres">
      <dgm:prSet presAssocID="{44168759-5FF7-4B1A-8553-89FB8C2BA2DF}" presName="composite3" presStyleCnt="0"/>
      <dgm:spPr/>
    </dgm:pt>
    <dgm:pt modelId="{5BA71DB8-66A7-4C93-9428-6D084D405380}" type="pres">
      <dgm:prSet presAssocID="{44168759-5FF7-4B1A-8553-89FB8C2BA2DF}" presName="background3" presStyleLbl="node3" presStyleIdx="4" presStyleCnt="5"/>
      <dgm:spPr/>
    </dgm:pt>
    <dgm:pt modelId="{185666E3-0EE7-4AEF-B5C4-5A1D9B78F590}" type="pres">
      <dgm:prSet presAssocID="{44168759-5FF7-4B1A-8553-89FB8C2BA2DF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B5B891-CECE-403E-91B2-623C5F6F7035}" type="pres">
      <dgm:prSet presAssocID="{44168759-5FF7-4B1A-8553-89FB8C2BA2DF}" presName="hierChild4" presStyleCnt="0"/>
      <dgm:spPr/>
    </dgm:pt>
  </dgm:ptLst>
  <dgm:cxnLst>
    <dgm:cxn modelId="{1CA678D8-4FAE-4405-8C94-720E8F776AC1}" type="presOf" srcId="{50EB4A46-4566-49C4-85CD-93B0D68E7E2F}" destId="{2C2F57AD-4124-470E-921F-3AAD3590578F}" srcOrd="0" destOrd="0" presId="urn:microsoft.com/office/officeart/2005/8/layout/hierarchy1"/>
    <dgm:cxn modelId="{FB69360D-BEE3-46A7-99DF-7C650A21373B}" type="presOf" srcId="{15948767-B426-4CA9-BDDC-32FD58B45CA7}" destId="{9AF2A8B5-A36E-4409-9A75-9232A77F8463}" srcOrd="0" destOrd="0" presId="urn:microsoft.com/office/officeart/2005/8/layout/hierarchy1"/>
    <dgm:cxn modelId="{07E7257D-C2C5-4469-92CF-57A6237D38DE}" srcId="{2D8C688A-6F2A-44F5-B4CB-443B7C078A41}" destId="{15948767-B426-4CA9-BDDC-32FD58B45CA7}" srcOrd="0" destOrd="0" parTransId="{D2AFE4F9-A8DD-49DB-9C7D-86E52C468C58}" sibTransId="{89C9679A-B51E-44F9-84BC-F74DE011C145}"/>
    <dgm:cxn modelId="{81714093-7844-4BC9-A9EA-23321C62F4B3}" srcId="{DA5524F0-E14C-41E7-9F2E-EF56C9A950EF}" destId="{44168759-5FF7-4B1A-8553-89FB8C2BA2DF}" srcOrd="0" destOrd="0" parTransId="{5F2C1F8D-0D12-4F88-8A45-3CDE609BC3DC}" sibTransId="{FFD3390F-70A1-492A-834C-95D14F46D186}"/>
    <dgm:cxn modelId="{AAA07FCE-58FE-45FD-9BDD-DE45141276A3}" srcId="{15948767-B426-4CA9-BDDC-32FD58B45CA7}" destId="{5EFEBE71-2955-4298-B1A3-3D4D2EC7B3BB}" srcOrd="0" destOrd="0" parTransId="{9249C10B-BB33-41FC-99A6-E4351FC6B336}" sibTransId="{A1EAA143-9657-439D-84A7-8FF62C0FE06D}"/>
    <dgm:cxn modelId="{6C2756AD-DBC9-41E9-ABA6-12C5A8CF9DD0}" srcId="{5EFEBE71-2955-4298-B1A3-3D4D2EC7B3BB}" destId="{5B46E323-20FF-4919-B9C8-F9C7D1F4B0F7}" srcOrd="1" destOrd="0" parTransId="{1EA357CB-3912-4599-B6C0-49DA55F40B8E}" sibTransId="{20C7C8BC-DDF5-4ECB-B246-3918D67109D1}"/>
    <dgm:cxn modelId="{FF90FA8F-DB40-4E1F-8B17-F024DC85333D}" srcId="{B04ACF9A-5424-4573-AA7C-E1BF833373D9}" destId="{45A3B41E-857D-4E9E-99C2-B550A52C339E}" srcOrd="0" destOrd="0" parTransId="{5D079BE9-7131-4FF1-A1AC-AAEF6FF4E187}" sibTransId="{9BD76D37-8EFE-4CAE-B5F5-D3FBC51DC8CF}"/>
    <dgm:cxn modelId="{9989AD71-0CD7-4A6C-9EEC-E01698E028F9}" srcId="{5EFEBE71-2955-4298-B1A3-3D4D2EC7B3BB}" destId="{4E05C137-F6E7-4703-9966-71FD4F35DED0}" srcOrd="0" destOrd="0" parTransId="{60A058B7-0F89-47A2-A311-18045F584F25}" sibTransId="{44338F9B-6ED9-4021-BE8D-7E3DC07640F8}"/>
    <dgm:cxn modelId="{76435268-252A-4A7D-B7C9-0835468F5084}" type="presOf" srcId="{2D8C688A-6F2A-44F5-B4CB-443B7C078A41}" destId="{604DB726-1623-45D2-A468-34264CD8FECF}" srcOrd="0" destOrd="0" presId="urn:microsoft.com/office/officeart/2005/8/layout/hierarchy1"/>
    <dgm:cxn modelId="{FFAF03C8-0358-44AC-A0EA-FC569FBE6C5E}" type="presOf" srcId="{47928321-5B59-47E8-B36F-5B1C8355B20F}" destId="{A1E7503C-D865-4912-BA45-B310D74516AC}" srcOrd="0" destOrd="0" presId="urn:microsoft.com/office/officeart/2005/8/layout/hierarchy1"/>
    <dgm:cxn modelId="{A6F9317A-8340-4FE5-8A8E-8767644891D5}" type="presOf" srcId="{9F7CDC92-E535-4661-B823-E1945EB675BD}" destId="{64D2129A-34CA-43D7-96D1-6A8F23D0AFB9}" srcOrd="0" destOrd="0" presId="urn:microsoft.com/office/officeart/2005/8/layout/hierarchy1"/>
    <dgm:cxn modelId="{09A4519F-716A-4A57-A94A-8026150CB56A}" srcId="{4E05C137-F6E7-4703-9966-71FD4F35DED0}" destId="{10708798-EDC0-4978-BF2E-26743F1D63D3}" srcOrd="0" destOrd="0" parTransId="{50EB4A46-4566-49C4-85CD-93B0D68E7E2F}" sibTransId="{39D0D220-49E1-4324-A931-E84F7953014E}"/>
    <dgm:cxn modelId="{43C85E1F-99DA-41B8-96EB-CC5B02471F3A}" type="presOf" srcId="{5EFEBE71-2955-4298-B1A3-3D4D2EC7B3BB}" destId="{E734B898-5882-4F10-AA66-E4AF4C6EEF7C}" srcOrd="0" destOrd="0" presId="urn:microsoft.com/office/officeart/2005/8/layout/hierarchy1"/>
    <dgm:cxn modelId="{3C3B9790-9513-403E-8C5F-915DCE10713D}" type="presOf" srcId="{4E05C137-F6E7-4703-9966-71FD4F35DED0}" destId="{FC73F2E3-35E2-4E2D-9F46-73309E1791C2}" srcOrd="0" destOrd="0" presId="urn:microsoft.com/office/officeart/2005/8/layout/hierarchy1"/>
    <dgm:cxn modelId="{1748A25A-17A4-4AB6-813E-10E10CB13B09}" type="presOf" srcId="{5B46E323-20FF-4919-B9C8-F9C7D1F4B0F7}" destId="{891ACADC-F016-4393-B8F7-250E395BF06A}" srcOrd="0" destOrd="0" presId="urn:microsoft.com/office/officeart/2005/8/layout/hierarchy1"/>
    <dgm:cxn modelId="{FA509E53-CC3C-4619-8257-2784425E8999}" type="presOf" srcId="{9249C10B-BB33-41FC-99A6-E4351FC6B336}" destId="{89D211DF-9405-4AF2-AB4C-8D3DD5BEE2DC}" srcOrd="0" destOrd="0" presId="urn:microsoft.com/office/officeart/2005/8/layout/hierarchy1"/>
    <dgm:cxn modelId="{A0DBBA9E-DB07-4928-B0F3-6A565C8DA27B}" type="presOf" srcId="{5D079BE9-7131-4FF1-A1AC-AAEF6FF4E187}" destId="{E785D49C-DD29-4FF9-85FB-E6A4798AEE25}" srcOrd="0" destOrd="0" presId="urn:microsoft.com/office/officeart/2005/8/layout/hierarchy1"/>
    <dgm:cxn modelId="{98995C0D-48D5-438C-BBFA-E1FDC3D8C852}" type="presOf" srcId="{60A058B7-0F89-47A2-A311-18045F584F25}" destId="{297C45D7-B83C-4804-8E39-AEE6302103A6}" srcOrd="0" destOrd="0" presId="urn:microsoft.com/office/officeart/2005/8/layout/hierarchy1"/>
    <dgm:cxn modelId="{46C52733-0418-4B00-A150-C5EECD0989BA}" type="presOf" srcId="{1EA357CB-3912-4599-B6C0-49DA55F40B8E}" destId="{4CD7CCA8-ED70-478F-88FF-CEAE8701AC82}" srcOrd="0" destOrd="0" presId="urn:microsoft.com/office/officeart/2005/8/layout/hierarchy1"/>
    <dgm:cxn modelId="{FBE36B07-830C-4673-9C2F-7CA445AD329A}" srcId="{15948767-B426-4CA9-BDDC-32FD58B45CA7}" destId="{B04ACF9A-5424-4573-AA7C-E1BF833373D9}" srcOrd="2" destOrd="0" parTransId="{1302B373-9AAD-4586-8E63-34E31857AFBB}" sibTransId="{082E0F1D-7996-4C10-822F-49692EE6AD5C}"/>
    <dgm:cxn modelId="{1DB4AE34-20A3-4112-9E9B-FDC96646923E}" srcId="{15948767-B426-4CA9-BDDC-32FD58B45CA7}" destId="{66055107-75AA-4EBF-B002-CC8497312E6F}" srcOrd="1" destOrd="0" parTransId="{74B587EC-3A3B-44E0-ACA3-E34267BCB79F}" sibTransId="{FBDE402E-38BE-4641-9F06-5092354C6E5B}"/>
    <dgm:cxn modelId="{F0537695-4AE1-494C-8570-4DEA862EBBC0}" type="presOf" srcId="{1302B373-9AAD-4586-8E63-34E31857AFBB}" destId="{BA46A666-F254-49FC-9E02-2A5CB4306629}" srcOrd="0" destOrd="0" presId="urn:microsoft.com/office/officeart/2005/8/layout/hierarchy1"/>
    <dgm:cxn modelId="{31278299-47BD-42FD-98AA-49745ECE9BDB}" type="presOf" srcId="{DA5524F0-E14C-41E7-9F2E-EF56C9A950EF}" destId="{E743C470-CF43-4633-A671-FA3C3F73262C}" srcOrd="0" destOrd="0" presId="urn:microsoft.com/office/officeart/2005/8/layout/hierarchy1"/>
    <dgm:cxn modelId="{EA015757-5004-4E7E-A6BD-8EA8CB90D3A6}" type="presOf" srcId="{B04ACF9A-5424-4573-AA7C-E1BF833373D9}" destId="{7B86D60C-6945-46D2-8EFD-31275A91BF5F}" srcOrd="0" destOrd="0" presId="urn:microsoft.com/office/officeart/2005/8/layout/hierarchy1"/>
    <dgm:cxn modelId="{0CA6174B-35A3-4174-8FA2-7CE995EAB5CE}" type="presOf" srcId="{10708798-EDC0-4978-BF2E-26743F1D63D3}" destId="{1F8A5A69-AC59-48E9-8059-C69104659CE7}" srcOrd="0" destOrd="0" presId="urn:microsoft.com/office/officeart/2005/8/layout/hierarchy1"/>
    <dgm:cxn modelId="{DFA59B77-F840-477C-A246-7DC9D91001E1}" type="presOf" srcId="{66055107-75AA-4EBF-B002-CC8497312E6F}" destId="{A3E31939-FADE-489C-B747-8DB4BA1BB7B0}" srcOrd="0" destOrd="0" presId="urn:microsoft.com/office/officeart/2005/8/layout/hierarchy1"/>
    <dgm:cxn modelId="{69509E97-C70A-4373-80BE-82D7ECDD148C}" type="presOf" srcId="{D696F1EA-931D-4AFA-B08D-B6B6C265A3EC}" destId="{171DE6C4-4116-4AC2-BFBE-5A6EEA12E1E8}" srcOrd="0" destOrd="0" presId="urn:microsoft.com/office/officeart/2005/8/layout/hierarchy1"/>
    <dgm:cxn modelId="{1361BA6D-D5B9-4C01-A176-6003188720E3}" type="presOf" srcId="{45A3B41E-857D-4E9E-99C2-B550A52C339E}" destId="{F23CDF11-2367-49C2-84CD-08C926E93861}" srcOrd="0" destOrd="0" presId="urn:microsoft.com/office/officeart/2005/8/layout/hierarchy1"/>
    <dgm:cxn modelId="{C56A5ECC-888E-417F-B17E-7BFCFE6C8EF6}" srcId="{66055107-75AA-4EBF-B002-CC8497312E6F}" destId="{D696F1EA-931D-4AFA-B08D-B6B6C265A3EC}" srcOrd="0" destOrd="0" parTransId="{9F7CDC92-E535-4661-B823-E1945EB675BD}" sibTransId="{F83BF286-6F4E-48A6-8A7D-BAF509CD4025}"/>
    <dgm:cxn modelId="{531AFF82-6B81-4E07-964B-C35634102C09}" type="presOf" srcId="{44168759-5FF7-4B1A-8553-89FB8C2BA2DF}" destId="{185666E3-0EE7-4AEF-B5C4-5A1D9B78F590}" srcOrd="0" destOrd="0" presId="urn:microsoft.com/office/officeart/2005/8/layout/hierarchy1"/>
    <dgm:cxn modelId="{EC404C8B-E419-4651-8EC8-28DD7ED9F995}" type="presOf" srcId="{74B587EC-3A3B-44E0-ACA3-E34267BCB79F}" destId="{691F9B01-5C6F-49EE-A4A1-CE63B794F8C8}" srcOrd="0" destOrd="0" presId="urn:microsoft.com/office/officeart/2005/8/layout/hierarchy1"/>
    <dgm:cxn modelId="{100AA2D8-2595-491A-94B6-3F4DE6A9E19F}" srcId="{15948767-B426-4CA9-BDDC-32FD58B45CA7}" destId="{DA5524F0-E14C-41E7-9F2E-EF56C9A950EF}" srcOrd="3" destOrd="0" parTransId="{47928321-5B59-47E8-B36F-5B1C8355B20F}" sibTransId="{B89ACC1B-A6DC-4DEF-9E55-8FFE46A198D6}"/>
    <dgm:cxn modelId="{FE5AA0A4-22FD-49BA-8A73-0DE322DB582F}" type="presOf" srcId="{5F2C1F8D-0D12-4F88-8A45-3CDE609BC3DC}" destId="{F51C40AA-E0B5-4494-AD9D-C2584BB16830}" srcOrd="0" destOrd="0" presId="urn:microsoft.com/office/officeart/2005/8/layout/hierarchy1"/>
    <dgm:cxn modelId="{A594F8C8-C415-426A-B327-A54C710579CA}" type="presParOf" srcId="{604DB726-1623-45D2-A468-34264CD8FECF}" destId="{18A78C03-A497-4910-904E-2B04A62C64A9}" srcOrd="0" destOrd="0" presId="urn:microsoft.com/office/officeart/2005/8/layout/hierarchy1"/>
    <dgm:cxn modelId="{932C5129-CC0B-4BF4-ACCC-538A48768CAA}" type="presParOf" srcId="{18A78C03-A497-4910-904E-2B04A62C64A9}" destId="{B6DF20BB-5776-4C8D-89B2-63EF177C16DB}" srcOrd="0" destOrd="0" presId="urn:microsoft.com/office/officeart/2005/8/layout/hierarchy1"/>
    <dgm:cxn modelId="{2C4827CD-F1C8-48E8-A816-1C7566D24268}" type="presParOf" srcId="{B6DF20BB-5776-4C8D-89B2-63EF177C16DB}" destId="{95375B0E-5EF0-4CE4-9467-49886E3444F1}" srcOrd="0" destOrd="0" presId="urn:microsoft.com/office/officeart/2005/8/layout/hierarchy1"/>
    <dgm:cxn modelId="{71CFCB08-BD2E-45BC-AEAC-3F2189892472}" type="presParOf" srcId="{B6DF20BB-5776-4C8D-89B2-63EF177C16DB}" destId="{9AF2A8B5-A36E-4409-9A75-9232A77F8463}" srcOrd="1" destOrd="0" presId="urn:microsoft.com/office/officeart/2005/8/layout/hierarchy1"/>
    <dgm:cxn modelId="{D442F74B-31AD-473D-9492-B7C97B2E3DF1}" type="presParOf" srcId="{18A78C03-A497-4910-904E-2B04A62C64A9}" destId="{5AA6167C-842C-44D8-B388-927D00DF924F}" srcOrd="1" destOrd="0" presId="urn:microsoft.com/office/officeart/2005/8/layout/hierarchy1"/>
    <dgm:cxn modelId="{380829AD-8446-4E88-9C69-BBD056EC3253}" type="presParOf" srcId="{5AA6167C-842C-44D8-B388-927D00DF924F}" destId="{89D211DF-9405-4AF2-AB4C-8D3DD5BEE2DC}" srcOrd="0" destOrd="0" presId="urn:microsoft.com/office/officeart/2005/8/layout/hierarchy1"/>
    <dgm:cxn modelId="{2D84EF69-D36C-4214-B306-24574E7E1D43}" type="presParOf" srcId="{5AA6167C-842C-44D8-B388-927D00DF924F}" destId="{881406BD-6048-484A-9C8C-1AB77C318430}" srcOrd="1" destOrd="0" presId="urn:microsoft.com/office/officeart/2005/8/layout/hierarchy1"/>
    <dgm:cxn modelId="{E49E4A19-FA18-4EBC-BB2C-59C6354A3B93}" type="presParOf" srcId="{881406BD-6048-484A-9C8C-1AB77C318430}" destId="{A2769CB9-F9F9-48A0-A617-7D873BD8018E}" srcOrd="0" destOrd="0" presId="urn:microsoft.com/office/officeart/2005/8/layout/hierarchy1"/>
    <dgm:cxn modelId="{5CFE2349-7565-4D49-9009-F4CE41DE13BB}" type="presParOf" srcId="{A2769CB9-F9F9-48A0-A617-7D873BD8018E}" destId="{9E504A2C-0F93-4893-8B62-A9379600FB7A}" srcOrd="0" destOrd="0" presId="urn:microsoft.com/office/officeart/2005/8/layout/hierarchy1"/>
    <dgm:cxn modelId="{03D50E00-D29E-45FE-92FD-F9A651A43DD3}" type="presParOf" srcId="{A2769CB9-F9F9-48A0-A617-7D873BD8018E}" destId="{E734B898-5882-4F10-AA66-E4AF4C6EEF7C}" srcOrd="1" destOrd="0" presId="urn:microsoft.com/office/officeart/2005/8/layout/hierarchy1"/>
    <dgm:cxn modelId="{7F9484A8-A9BA-4296-9800-8E53926C0658}" type="presParOf" srcId="{881406BD-6048-484A-9C8C-1AB77C318430}" destId="{5A1AF796-43E9-4D05-BC1D-0DCE0162D1B6}" srcOrd="1" destOrd="0" presId="urn:microsoft.com/office/officeart/2005/8/layout/hierarchy1"/>
    <dgm:cxn modelId="{7CD97EC8-2EEC-4BCC-9771-2CFB21A6FD38}" type="presParOf" srcId="{5A1AF796-43E9-4D05-BC1D-0DCE0162D1B6}" destId="{297C45D7-B83C-4804-8E39-AEE6302103A6}" srcOrd="0" destOrd="0" presId="urn:microsoft.com/office/officeart/2005/8/layout/hierarchy1"/>
    <dgm:cxn modelId="{C9F9EC1B-2F4C-4B60-B843-23222BEE8A96}" type="presParOf" srcId="{5A1AF796-43E9-4D05-BC1D-0DCE0162D1B6}" destId="{3E8AD20B-B0BD-4FFE-897A-05D48B406A45}" srcOrd="1" destOrd="0" presId="urn:microsoft.com/office/officeart/2005/8/layout/hierarchy1"/>
    <dgm:cxn modelId="{DF29F8C4-28AF-4807-8A6E-EC8E22CAF4A3}" type="presParOf" srcId="{3E8AD20B-B0BD-4FFE-897A-05D48B406A45}" destId="{C4FFE14F-5617-4AEC-BD69-6109CC9F704A}" srcOrd="0" destOrd="0" presId="urn:microsoft.com/office/officeart/2005/8/layout/hierarchy1"/>
    <dgm:cxn modelId="{FEF38545-3168-43B1-B925-8466496E5A74}" type="presParOf" srcId="{C4FFE14F-5617-4AEC-BD69-6109CC9F704A}" destId="{77A14A21-F8B3-42A7-B210-2F29EC2F63DA}" srcOrd="0" destOrd="0" presId="urn:microsoft.com/office/officeart/2005/8/layout/hierarchy1"/>
    <dgm:cxn modelId="{C0311B4A-8619-4986-93A8-1057E9DFAC80}" type="presParOf" srcId="{C4FFE14F-5617-4AEC-BD69-6109CC9F704A}" destId="{FC73F2E3-35E2-4E2D-9F46-73309E1791C2}" srcOrd="1" destOrd="0" presId="urn:microsoft.com/office/officeart/2005/8/layout/hierarchy1"/>
    <dgm:cxn modelId="{8E65BDF4-A8A5-4D96-8A76-219BF2ED5479}" type="presParOf" srcId="{3E8AD20B-B0BD-4FFE-897A-05D48B406A45}" destId="{6BA8458D-5455-47F8-87F6-D3629F7942ED}" srcOrd="1" destOrd="0" presId="urn:microsoft.com/office/officeart/2005/8/layout/hierarchy1"/>
    <dgm:cxn modelId="{C3233403-7A8B-408C-93B1-60253847709A}" type="presParOf" srcId="{6BA8458D-5455-47F8-87F6-D3629F7942ED}" destId="{2C2F57AD-4124-470E-921F-3AAD3590578F}" srcOrd="0" destOrd="0" presId="urn:microsoft.com/office/officeart/2005/8/layout/hierarchy1"/>
    <dgm:cxn modelId="{E7ECA2FC-9DB5-4F6A-9087-03D2426FEAF7}" type="presParOf" srcId="{6BA8458D-5455-47F8-87F6-D3629F7942ED}" destId="{557F3090-2D7B-4B56-860C-F78603CD5F15}" srcOrd="1" destOrd="0" presId="urn:microsoft.com/office/officeart/2005/8/layout/hierarchy1"/>
    <dgm:cxn modelId="{08C6D6D9-CFC2-4447-A9F4-FDAA3E1436E9}" type="presParOf" srcId="{557F3090-2D7B-4B56-860C-F78603CD5F15}" destId="{C9513248-E62C-4D6B-AF7E-9DA55E9EABB2}" srcOrd="0" destOrd="0" presId="urn:microsoft.com/office/officeart/2005/8/layout/hierarchy1"/>
    <dgm:cxn modelId="{087F6D5C-192C-485A-8A4A-8895D17A3C19}" type="presParOf" srcId="{C9513248-E62C-4D6B-AF7E-9DA55E9EABB2}" destId="{0A09EFA4-23A4-4D1F-9A0F-F8E5523BB277}" srcOrd="0" destOrd="0" presId="urn:microsoft.com/office/officeart/2005/8/layout/hierarchy1"/>
    <dgm:cxn modelId="{5C6D1825-E444-4729-A56C-A4EA5B0E1157}" type="presParOf" srcId="{C9513248-E62C-4D6B-AF7E-9DA55E9EABB2}" destId="{1F8A5A69-AC59-48E9-8059-C69104659CE7}" srcOrd="1" destOrd="0" presId="urn:microsoft.com/office/officeart/2005/8/layout/hierarchy1"/>
    <dgm:cxn modelId="{1EF29457-7D91-43A8-81B6-305508407D76}" type="presParOf" srcId="{557F3090-2D7B-4B56-860C-F78603CD5F15}" destId="{4B284177-4743-4FAF-B0EF-668306A89D55}" srcOrd="1" destOrd="0" presId="urn:microsoft.com/office/officeart/2005/8/layout/hierarchy1"/>
    <dgm:cxn modelId="{EE568B0A-1B0F-4024-88C4-18EF41E79C96}" type="presParOf" srcId="{5A1AF796-43E9-4D05-BC1D-0DCE0162D1B6}" destId="{4CD7CCA8-ED70-478F-88FF-CEAE8701AC82}" srcOrd="2" destOrd="0" presId="urn:microsoft.com/office/officeart/2005/8/layout/hierarchy1"/>
    <dgm:cxn modelId="{94CB7C21-7866-494F-852B-B99D220FCCED}" type="presParOf" srcId="{5A1AF796-43E9-4D05-BC1D-0DCE0162D1B6}" destId="{E8B8ACC0-9F77-4F95-B666-0BB54092BD1E}" srcOrd="3" destOrd="0" presId="urn:microsoft.com/office/officeart/2005/8/layout/hierarchy1"/>
    <dgm:cxn modelId="{7E45D9EC-A1D2-44C6-89CB-4F1EFABFD5DE}" type="presParOf" srcId="{E8B8ACC0-9F77-4F95-B666-0BB54092BD1E}" destId="{4752A892-7C98-4CAB-B95A-D91A1C9B0043}" srcOrd="0" destOrd="0" presId="urn:microsoft.com/office/officeart/2005/8/layout/hierarchy1"/>
    <dgm:cxn modelId="{17DEB054-F421-4849-A103-1BE7E651C993}" type="presParOf" srcId="{4752A892-7C98-4CAB-B95A-D91A1C9B0043}" destId="{D9C1A371-4E6E-4826-8C54-A9E5FA3061DB}" srcOrd="0" destOrd="0" presId="urn:microsoft.com/office/officeart/2005/8/layout/hierarchy1"/>
    <dgm:cxn modelId="{465E6989-B486-4965-B00A-BEA3BD06100E}" type="presParOf" srcId="{4752A892-7C98-4CAB-B95A-D91A1C9B0043}" destId="{891ACADC-F016-4393-B8F7-250E395BF06A}" srcOrd="1" destOrd="0" presId="urn:microsoft.com/office/officeart/2005/8/layout/hierarchy1"/>
    <dgm:cxn modelId="{E1624F4C-E6AA-4215-9C03-DFD29C10A45F}" type="presParOf" srcId="{E8B8ACC0-9F77-4F95-B666-0BB54092BD1E}" destId="{9D63A2C5-B399-4630-A6E6-EF635050A0D3}" srcOrd="1" destOrd="0" presId="urn:microsoft.com/office/officeart/2005/8/layout/hierarchy1"/>
    <dgm:cxn modelId="{2A86D6B4-6360-49B2-B762-AA6F57DC7B86}" type="presParOf" srcId="{5AA6167C-842C-44D8-B388-927D00DF924F}" destId="{691F9B01-5C6F-49EE-A4A1-CE63B794F8C8}" srcOrd="2" destOrd="0" presId="urn:microsoft.com/office/officeart/2005/8/layout/hierarchy1"/>
    <dgm:cxn modelId="{47C4AF16-55E5-466D-AAD7-C018EFE3B509}" type="presParOf" srcId="{5AA6167C-842C-44D8-B388-927D00DF924F}" destId="{5939F25E-15CE-4277-AB80-470FDD448D0D}" srcOrd="3" destOrd="0" presId="urn:microsoft.com/office/officeart/2005/8/layout/hierarchy1"/>
    <dgm:cxn modelId="{0BE1289D-2760-4456-B57B-FB3E7AD9D4F2}" type="presParOf" srcId="{5939F25E-15CE-4277-AB80-470FDD448D0D}" destId="{758AC257-F112-4382-B673-B9D4627F3CB7}" srcOrd="0" destOrd="0" presId="urn:microsoft.com/office/officeart/2005/8/layout/hierarchy1"/>
    <dgm:cxn modelId="{B50B1925-336D-4873-BEE6-29FE69E2F6FD}" type="presParOf" srcId="{758AC257-F112-4382-B673-B9D4627F3CB7}" destId="{3161AE67-CBA4-4DC1-A038-75DB60EC64F6}" srcOrd="0" destOrd="0" presId="urn:microsoft.com/office/officeart/2005/8/layout/hierarchy1"/>
    <dgm:cxn modelId="{EDD45DF9-0FEF-4C6E-B340-144238D54A93}" type="presParOf" srcId="{758AC257-F112-4382-B673-B9D4627F3CB7}" destId="{A3E31939-FADE-489C-B747-8DB4BA1BB7B0}" srcOrd="1" destOrd="0" presId="urn:microsoft.com/office/officeart/2005/8/layout/hierarchy1"/>
    <dgm:cxn modelId="{BB1BF8B7-A361-4B9A-BBB6-0F6929493E86}" type="presParOf" srcId="{5939F25E-15CE-4277-AB80-470FDD448D0D}" destId="{A9662358-97B1-4268-9582-D8A42A80FCD7}" srcOrd="1" destOrd="0" presId="urn:microsoft.com/office/officeart/2005/8/layout/hierarchy1"/>
    <dgm:cxn modelId="{5ECCB839-90FA-4897-A1EE-F93BC04B587C}" type="presParOf" srcId="{A9662358-97B1-4268-9582-D8A42A80FCD7}" destId="{64D2129A-34CA-43D7-96D1-6A8F23D0AFB9}" srcOrd="0" destOrd="0" presId="urn:microsoft.com/office/officeart/2005/8/layout/hierarchy1"/>
    <dgm:cxn modelId="{19A8140C-3A42-47C9-95B9-4299F1E57DFB}" type="presParOf" srcId="{A9662358-97B1-4268-9582-D8A42A80FCD7}" destId="{E8009B5C-C119-4181-92B5-49BE390D71F8}" srcOrd="1" destOrd="0" presId="urn:microsoft.com/office/officeart/2005/8/layout/hierarchy1"/>
    <dgm:cxn modelId="{7B492F9D-A298-44A7-9A04-43E7ADF6E55E}" type="presParOf" srcId="{E8009B5C-C119-4181-92B5-49BE390D71F8}" destId="{ED0BDB70-237F-450E-BC26-74F34041AA6C}" srcOrd="0" destOrd="0" presId="urn:microsoft.com/office/officeart/2005/8/layout/hierarchy1"/>
    <dgm:cxn modelId="{17A5A9A5-DD11-41DB-B95B-E42B0CD48F29}" type="presParOf" srcId="{ED0BDB70-237F-450E-BC26-74F34041AA6C}" destId="{4E94049F-685D-44A8-8553-6666F7AA2CC1}" srcOrd="0" destOrd="0" presId="urn:microsoft.com/office/officeart/2005/8/layout/hierarchy1"/>
    <dgm:cxn modelId="{4A029553-AA2D-4277-877F-F316E5A747EC}" type="presParOf" srcId="{ED0BDB70-237F-450E-BC26-74F34041AA6C}" destId="{171DE6C4-4116-4AC2-BFBE-5A6EEA12E1E8}" srcOrd="1" destOrd="0" presId="urn:microsoft.com/office/officeart/2005/8/layout/hierarchy1"/>
    <dgm:cxn modelId="{4CC9663A-F0BA-40BD-8DD9-378CCCCC40B4}" type="presParOf" srcId="{E8009B5C-C119-4181-92B5-49BE390D71F8}" destId="{ADFB3A1A-A479-4E08-A06E-8BFC2E449F0A}" srcOrd="1" destOrd="0" presId="urn:microsoft.com/office/officeart/2005/8/layout/hierarchy1"/>
    <dgm:cxn modelId="{429F7518-5078-417D-9D3E-6B8B815F1157}" type="presParOf" srcId="{5AA6167C-842C-44D8-B388-927D00DF924F}" destId="{BA46A666-F254-49FC-9E02-2A5CB4306629}" srcOrd="4" destOrd="0" presId="urn:microsoft.com/office/officeart/2005/8/layout/hierarchy1"/>
    <dgm:cxn modelId="{219492CE-C2CE-4ACB-879B-201185EA76DE}" type="presParOf" srcId="{5AA6167C-842C-44D8-B388-927D00DF924F}" destId="{6CE10202-E9F9-4972-A0E6-9583CAD959AD}" srcOrd="5" destOrd="0" presId="urn:microsoft.com/office/officeart/2005/8/layout/hierarchy1"/>
    <dgm:cxn modelId="{E912C634-2B65-4097-9FF1-F93643DBB504}" type="presParOf" srcId="{6CE10202-E9F9-4972-A0E6-9583CAD959AD}" destId="{641D3498-8440-4416-8BAE-D9EAB4EC4316}" srcOrd="0" destOrd="0" presId="urn:microsoft.com/office/officeart/2005/8/layout/hierarchy1"/>
    <dgm:cxn modelId="{9E5481D0-463A-4089-97EC-7189C5FB83FC}" type="presParOf" srcId="{641D3498-8440-4416-8BAE-D9EAB4EC4316}" destId="{18F638FA-0F89-44BB-8681-A76B1A60443D}" srcOrd="0" destOrd="0" presId="urn:microsoft.com/office/officeart/2005/8/layout/hierarchy1"/>
    <dgm:cxn modelId="{58DEA3D4-E5C1-4298-8850-B48F965B3AE6}" type="presParOf" srcId="{641D3498-8440-4416-8BAE-D9EAB4EC4316}" destId="{7B86D60C-6945-46D2-8EFD-31275A91BF5F}" srcOrd="1" destOrd="0" presId="urn:microsoft.com/office/officeart/2005/8/layout/hierarchy1"/>
    <dgm:cxn modelId="{7663D43D-8492-411C-8967-8188A0B00473}" type="presParOf" srcId="{6CE10202-E9F9-4972-A0E6-9583CAD959AD}" destId="{BCFCCDBF-AB1B-4554-8626-1B681004B168}" srcOrd="1" destOrd="0" presId="urn:microsoft.com/office/officeart/2005/8/layout/hierarchy1"/>
    <dgm:cxn modelId="{C42B7151-DA17-4572-9293-077EB7E1D3B3}" type="presParOf" srcId="{BCFCCDBF-AB1B-4554-8626-1B681004B168}" destId="{E785D49C-DD29-4FF9-85FB-E6A4798AEE25}" srcOrd="0" destOrd="0" presId="urn:microsoft.com/office/officeart/2005/8/layout/hierarchy1"/>
    <dgm:cxn modelId="{4206EDFF-4ACC-4BAD-8EA8-E568B93A239D}" type="presParOf" srcId="{BCFCCDBF-AB1B-4554-8626-1B681004B168}" destId="{2B0F7329-2E44-486E-AB32-F7B2F366908D}" srcOrd="1" destOrd="0" presId="urn:microsoft.com/office/officeart/2005/8/layout/hierarchy1"/>
    <dgm:cxn modelId="{615EF09F-34DF-4FC6-B5E0-E1392356A70F}" type="presParOf" srcId="{2B0F7329-2E44-486E-AB32-F7B2F366908D}" destId="{BE325FF7-7126-48A9-9456-48D373470015}" srcOrd="0" destOrd="0" presId="urn:microsoft.com/office/officeart/2005/8/layout/hierarchy1"/>
    <dgm:cxn modelId="{E954053C-9AE0-435D-9003-B4484552DECF}" type="presParOf" srcId="{BE325FF7-7126-48A9-9456-48D373470015}" destId="{251C1D0A-A8C2-444B-8820-F8DBFC2653FE}" srcOrd="0" destOrd="0" presId="urn:microsoft.com/office/officeart/2005/8/layout/hierarchy1"/>
    <dgm:cxn modelId="{E8CA84B1-B351-4960-8A70-DB565BE6EFEF}" type="presParOf" srcId="{BE325FF7-7126-48A9-9456-48D373470015}" destId="{F23CDF11-2367-49C2-84CD-08C926E93861}" srcOrd="1" destOrd="0" presId="urn:microsoft.com/office/officeart/2005/8/layout/hierarchy1"/>
    <dgm:cxn modelId="{EDC83193-2E3C-48CA-8297-83F1C8A0FFEF}" type="presParOf" srcId="{2B0F7329-2E44-486E-AB32-F7B2F366908D}" destId="{F3D26D68-5F87-4ECF-8EB1-3295CD7DF6A3}" srcOrd="1" destOrd="0" presId="urn:microsoft.com/office/officeart/2005/8/layout/hierarchy1"/>
    <dgm:cxn modelId="{8BFF23CC-14C1-48E5-A409-08FFCBAD5773}" type="presParOf" srcId="{5AA6167C-842C-44D8-B388-927D00DF924F}" destId="{A1E7503C-D865-4912-BA45-B310D74516AC}" srcOrd="6" destOrd="0" presId="urn:microsoft.com/office/officeart/2005/8/layout/hierarchy1"/>
    <dgm:cxn modelId="{0C1C456A-570E-4A9F-80F3-0386AFA21C0D}" type="presParOf" srcId="{5AA6167C-842C-44D8-B388-927D00DF924F}" destId="{D81096C5-2941-41F5-B9A8-229A816E069C}" srcOrd="7" destOrd="0" presId="urn:microsoft.com/office/officeart/2005/8/layout/hierarchy1"/>
    <dgm:cxn modelId="{9148F671-3611-40EA-8FC0-325370430D7A}" type="presParOf" srcId="{D81096C5-2941-41F5-B9A8-229A816E069C}" destId="{7EF12AF7-E3C7-4337-A3FE-E9456A7B1709}" srcOrd="0" destOrd="0" presId="urn:microsoft.com/office/officeart/2005/8/layout/hierarchy1"/>
    <dgm:cxn modelId="{99023189-EB26-4F11-A716-E7E7B2983A74}" type="presParOf" srcId="{7EF12AF7-E3C7-4337-A3FE-E9456A7B1709}" destId="{664EEC6A-D26D-4625-97A7-216043E1E5D5}" srcOrd="0" destOrd="0" presId="urn:microsoft.com/office/officeart/2005/8/layout/hierarchy1"/>
    <dgm:cxn modelId="{28DEAAD7-FDB0-4144-BBBA-F4BA07D7CBA0}" type="presParOf" srcId="{7EF12AF7-E3C7-4337-A3FE-E9456A7B1709}" destId="{E743C470-CF43-4633-A671-FA3C3F73262C}" srcOrd="1" destOrd="0" presId="urn:microsoft.com/office/officeart/2005/8/layout/hierarchy1"/>
    <dgm:cxn modelId="{007F56E3-C721-40C8-9EEA-CB5B3E744F72}" type="presParOf" srcId="{D81096C5-2941-41F5-B9A8-229A816E069C}" destId="{E783108F-81FD-48D5-90E3-152C9EFE9E50}" srcOrd="1" destOrd="0" presId="urn:microsoft.com/office/officeart/2005/8/layout/hierarchy1"/>
    <dgm:cxn modelId="{106266C8-CA7F-4960-AACB-06ED9D153EFF}" type="presParOf" srcId="{E783108F-81FD-48D5-90E3-152C9EFE9E50}" destId="{F51C40AA-E0B5-4494-AD9D-C2584BB16830}" srcOrd="0" destOrd="0" presId="urn:microsoft.com/office/officeart/2005/8/layout/hierarchy1"/>
    <dgm:cxn modelId="{CAE43917-A23A-4C41-8AEB-8326DEB48F06}" type="presParOf" srcId="{E783108F-81FD-48D5-90E3-152C9EFE9E50}" destId="{4D9D8D99-6514-42FD-AC57-AA76069CE87B}" srcOrd="1" destOrd="0" presId="urn:microsoft.com/office/officeart/2005/8/layout/hierarchy1"/>
    <dgm:cxn modelId="{E0F0468A-6713-4256-ACB4-7246F594CC52}" type="presParOf" srcId="{4D9D8D99-6514-42FD-AC57-AA76069CE87B}" destId="{078A3AD7-2BA7-4890-A607-8EB92D8553CB}" srcOrd="0" destOrd="0" presId="urn:microsoft.com/office/officeart/2005/8/layout/hierarchy1"/>
    <dgm:cxn modelId="{5FD3579B-52A7-4750-A2A0-E2F210848973}" type="presParOf" srcId="{078A3AD7-2BA7-4890-A607-8EB92D8553CB}" destId="{5BA71DB8-66A7-4C93-9428-6D084D405380}" srcOrd="0" destOrd="0" presId="urn:microsoft.com/office/officeart/2005/8/layout/hierarchy1"/>
    <dgm:cxn modelId="{0678A230-671D-4D8F-AEDA-5E36BBB540EB}" type="presParOf" srcId="{078A3AD7-2BA7-4890-A607-8EB92D8553CB}" destId="{185666E3-0EE7-4AEF-B5C4-5A1D9B78F590}" srcOrd="1" destOrd="0" presId="urn:microsoft.com/office/officeart/2005/8/layout/hierarchy1"/>
    <dgm:cxn modelId="{364A4A4F-6C1F-4795-905F-4EB85AC36CC0}" type="presParOf" srcId="{4D9D8D99-6514-42FD-AC57-AA76069CE87B}" destId="{82B5B891-CECE-403E-91B2-623C5F6F703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1C40AA-E0B5-4494-AD9D-C2584BB16830}">
      <dsp:nvSpPr>
        <dsp:cNvPr id="0" name=""/>
        <dsp:cNvSpPr/>
      </dsp:nvSpPr>
      <dsp:spPr>
        <a:xfrm>
          <a:off x="6960678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7503C-D865-4912-BA45-B310D74516AC}">
      <dsp:nvSpPr>
        <dsp:cNvPr id="0" name=""/>
        <dsp:cNvSpPr/>
      </dsp:nvSpPr>
      <dsp:spPr>
        <a:xfrm>
          <a:off x="4317956" y="730749"/>
          <a:ext cx="2688441" cy="338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32"/>
              </a:lnTo>
              <a:lnTo>
                <a:pt x="2688441" y="231932"/>
              </a:lnTo>
              <a:lnTo>
                <a:pt x="2688441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85D49C-DD29-4FF9-85FB-E6A4798AEE25}">
      <dsp:nvSpPr>
        <dsp:cNvPr id="0" name=""/>
        <dsp:cNvSpPr/>
      </dsp:nvSpPr>
      <dsp:spPr>
        <a:xfrm>
          <a:off x="5090821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8910"/>
              </a:lnTo>
              <a:lnTo>
                <a:pt x="47926" y="228910"/>
              </a:lnTo>
              <a:lnTo>
                <a:pt x="47926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46A666-F254-49FC-9E02-2A5CB4306629}">
      <dsp:nvSpPr>
        <dsp:cNvPr id="0" name=""/>
        <dsp:cNvSpPr/>
      </dsp:nvSpPr>
      <dsp:spPr>
        <a:xfrm>
          <a:off x="4317956" y="730749"/>
          <a:ext cx="818584" cy="338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932"/>
              </a:lnTo>
              <a:lnTo>
                <a:pt x="818584" y="231932"/>
              </a:lnTo>
              <a:lnTo>
                <a:pt x="818584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2129A-34CA-43D7-96D1-6A8F23D0AFB9}">
      <dsp:nvSpPr>
        <dsp:cNvPr id="0" name=""/>
        <dsp:cNvSpPr/>
      </dsp:nvSpPr>
      <dsp:spPr>
        <a:xfrm>
          <a:off x="3386300" y="1803089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F9B01-5C6F-49EE-A4A1-CE63B794F8C8}">
      <dsp:nvSpPr>
        <dsp:cNvPr id="0" name=""/>
        <dsp:cNvSpPr/>
      </dsp:nvSpPr>
      <dsp:spPr>
        <a:xfrm>
          <a:off x="3432020" y="730749"/>
          <a:ext cx="885936" cy="338928"/>
        </a:xfrm>
        <a:custGeom>
          <a:avLst/>
          <a:gdLst/>
          <a:ahLst/>
          <a:cxnLst/>
          <a:rect l="0" t="0" r="0" b="0"/>
          <a:pathLst>
            <a:path>
              <a:moveTo>
                <a:pt x="885936" y="0"/>
              </a:moveTo>
              <a:lnTo>
                <a:pt x="885936" y="231932"/>
              </a:lnTo>
              <a:lnTo>
                <a:pt x="0" y="231932"/>
              </a:lnTo>
              <a:lnTo>
                <a:pt x="0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D7CCA8-ED70-478F-88FF-CEAE8701AC82}">
      <dsp:nvSpPr>
        <dsp:cNvPr id="0" name=""/>
        <dsp:cNvSpPr/>
      </dsp:nvSpPr>
      <dsp:spPr>
        <a:xfrm>
          <a:off x="449158" y="1803089"/>
          <a:ext cx="618187" cy="335906"/>
        </a:xfrm>
        <a:custGeom>
          <a:avLst/>
          <a:gdLst/>
          <a:ahLst/>
          <a:cxnLst/>
          <a:rect l="0" t="0" r="0" b="0"/>
          <a:pathLst>
            <a:path>
              <a:moveTo>
                <a:pt x="618187" y="0"/>
              </a:moveTo>
              <a:lnTo>
                <a:pt x="618187" y="228910"/>
              </a:lnTo>
              <a:lnTo>
                <a:pt x="0" y="228910"/>
              </a:lnTo>
              <a:lnTo>
                <a:pt x="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F57AD-4124-470E-921F-3AAD3590578F}">
      <dsp:nvSpPr>
        <dsp:cNvPr id="0" name=""/>
        <dsp:cNvSpPr/>
      </dsp:nvSpPr>
      <dsp:spPr>
        <a:xfrm>
          <a:off x="1836058" y="2872407"/>
          <a:ext cx="91440" cy="335906"/>
        </a:xfrm>
        <a:custGeom>
          <a:avLst/>
          <a:gdLst/>
          <a:ahLst/>
          <a:cxnLst/>
          <a:rect l="0" t="0" r="0" b="0"/>
          <a:pathLst>
            <a:path>
              <a:moveTo>
                <a:pt x="48145" y="0"/>
              </a:moveTo>
              <a:lnTo>
                <a:pt x="48145" y="228910"/>
              </a:lnTo>
              <a:lnTo>
                <a:pt x="45720" y="228910"/>
              </a:lnTo>
              <a:lnTo>
                <a:pt x="45720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7C45D7-B83C-4804-8E39-AEE6302103A6}">
      <dsp:nvSpPr>
        <dsp:cNvPr id="0" name=""/>
        <dsp:cNvSpPr/>
      </dsp:nvSpPr>
      <dsp:spPr>
        <a:xfrm>
          <a:off x="1067345" y="1803089"/>
          <a:ext cx="816857" cy="335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910"/>
              </a:lnTo>
              <a:lnTo>
                <a:pt x="816857" y="228910"/>
              </a:lnTo>
              <a:lnTo>
                <a:pt x="816857" y="33590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211DF-9405-4AF2-AB4C-8D3DD5BEE2DC}">
      <dsp:nvSpPr>
        <dsp:cNvPr id="0" name=""/>
        <dsp:cNvSpPr/>
      </dsp:nvSpPr>
      <dsp:spPr>
        <a:xfrm>
          <a:off x="1067345" y="730749"/>
          <a:ext cx="3250610" cy="338928"/>
        </a:xfrm>
        <a:custGeom>
          <a:avLst/>
          <a:gdLst/>
          <a:ahLst/>
          <a:cxnLst/>
          <a:rect l="0" t="0" r="0" b="0"/>
          <a:pathLst>
            <a:path>
              <a:moveTo>
                <a:pt x="3250610" y="0"/>
              </a:moveTo>
              <a:lnTo>
                <a:pt x="3250610" y="231932"/>
              </a:lnTo>
              <a:lnTo>
                <a:pt x="0" y="231932"/>
              </a:lnTo>
              <a:lnTo>
                <a:pt x="0" y="3389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375B0E-5EF0-4CE4-9467-49886E3444F1}">
      <dsp:nvSpPr>
        <dsp:cNvPr id="0" name=""/>
        <dsp:cNvSpPr/>
      </dsp:nvSpPr>
      <dsp:spPr>
        <a:xfrm>
          <a:off x="1175355" y="-2662"/>
          <a:ext cx="6285202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F2A8B5-A36E-4409-9A75-9232A77F8463}">
      <dsp:nvSpPr>
        <dsp:cNvPr id="0" name=""/>
        <dsp:cNvSpPr/>
      </dsp:nvSpPr>
      <dsp:spPr>
        <a:xfrm>
          <a:off x="1303686" y="119251"/>
          <a:ext cx="6285202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Системы координат</a:t>
          </a:r>
          <a:endParaRPr lang="ru-RU" sz="2400" kern="1200" dirty="0"/>
        </a:p>
      </dsp:txBody>
      <dsp:txXfrm>
        <a:off x="1303686" y="119251"/>
        <a:ext cx="6285202" cy="733411"/>
      </dsp:txXfrm>
    </dsp:sp>
    <dsp:sp modelId="{9E504A2C-0F93-4893-8B62-A9379600FB7A}">
      <dsp:nvSpPr>
        <dsp:cNvPr id="0" name=""/>
        <dsp:cNvSpPr/>
      </dsp:nvSpPr>
      <dsp:spPr>
        <a:xfrm>
          <a:off x="489856" y="1069677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34B898-5882-4F10-AA66-E4AF4C6EEF7C}">
      <dsp:nvSpPr>
        <dsp:cNvPr id="0" name=""/>
        <dsp:cNvSpPr/>
      </dsp:nvSpPr>
      <dsp:spPr>
        <a:xfrm>
          <a:off x="618187" y="1191592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 </a:t>
          </a:r>
          <a:br>
            <a:rPr lang="ru-RU" sz="1400" i="1" kern="1200" dirty="0" smtClean="0"/>
          </a:br>
          <a:r>
            <a:rPr lang="ru-RU" sz="1400" i="1" kern="1200" dirty="0" smtClean="0"/>
            <a:t>виду осей</a:t>
          </a:r>
          <a:endParaRPr lang="ru-RU" sz="1400" i="1" kern="1200" dirty="0"/>
        </a:p>
      </dsp:txBody>
      <dsp:txXfrm>
        <a:off x="618187" y="1191592"/>
        <a:ext cx="1154979" cy="733411"/>
      </dsp:txXfrm>
    </dsp:sp>
    <dsp:sp modelId="{77A14A21-F8B3-42A7-B210-2F29EC2F63DA}">
      <dsp:nvSpPr>
        <dsp:cNvPr id="0" name=""/>
        <dsp:cNvSpPr/>
      </dsp:nvSpPr>
      <dsp:spPr>
        <a:xfrm>
          <a:off x="1306714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3F2E3-35E2-4E2D-9F46-73309E1791C2}">
      <dsp:nvSpPr>
        <dsp:cNvPr id="0" name=""/>
        <dsp:cNvSpPr/>
      </dsp:nvSpPr>
      <dsp:spPr>
        <a:xfrm>
          <a:off x="1435045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Прямолинейные</a:t>
          </a:r>
          <a:endParaRPr lang="ru-RU" sz="1100" kern="1200" dirty="0"/>
        </a:p>
      </dsp:txBody>
      <dsp:txXfrm>
        <a:off x="1435045" y="2260910"/>
        <a:ext cx="1154979" cy="733411"/>
      </dsp:txXfrm>
    </dsp:sp>
    <dsp:sp modelId="{0A09EFA4-23A4-4D1F-9A0F-F8E5523BB277}">
      <dsp:nvSpPr>
        <dsp:cNvPr id="0" name=""/>
        <dsp:cNvSpPr/>
      </dsp:nvSpPr>
      <dsp:spPr>
        <a:xfrm>
          <a:off x="1292057" y="3208314"/>
          <a:ext cx="1179441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A5A69-AC59-48E9-8059-C69104659CE7}">
      <dsp:nvSpPr>
        <dsp:cNvPr id="0" name=""/>
        <dsp:cNvSpPr/>
      </dsp:nvSpPr>
      <dsp:spPr>
        <a:xfrm>
          <a:off x="1420388" y="3330229"/>
          <a:ext cx="1179441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 Прямоугольные</a:t>
          </a:r>
          <a:br>
            <a:rPr lang="ru-RU" sz="1100" kern="1200" dirty="0" smtClean="0"/>
          </a:br>
          <a:r>
            <a:rPr lang="ru-RU" sz="1100" kern="1200" dirty="0" smtClean="0"/>
            <a:t>- Косоугольные</a:t>
          </a:r>
          <a:endParaRPr lang="ru-RU" sz="1100" kern="1200" dirty="0"/>
        </a:p>
      </dsp:txBody>
      <dsp:txXfrm>
        <a:off x="1420388" y="3330229"/>
        <a:ext cx="1179441" cy="733411"/>
      </dsp:txXfrm>
    </dsp:sp>
    <dsp:sp modelId="{D9C1A371-4E6E-4826-8C54-A9E5FA3061DB}">
      <dsp:nvSpPr>
        <dsp:cNvPr id="0" name=""/>
        <dsp:cNvSpPr/>
      </dsp:nvSpPr>
      <dsp:spPr>
        <a:xfrm>
          <a:off x="-128331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1ACADC-F016-4393-B8F7-250E395BF06A}">
      <dsp:nvSpPr>
        <dsp:cNvPr id="0" name=""/>
        <dsp:cNvSpPr/>
      </dsp:nvSpPr>
      <dsp:spPr>
        <a:xfrm>
          <a:off x="0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Криволинейные</a:t>
          </a:r>
          <a:endParaRPr lang="ru-RU" sz="1100" kern="1200" dirty="0"/>
        </a:p>
      </dsp:txBody>
      <dsp:txXfrm>
        <a:off x="0" y="2260910"/>
        <a:ext cx="1154979" cy="733411"/>
      </dsp:txXfrm>
    </dsp:sp>
    <dsp:sp modelId="{3161AE67-CBA4-4DC1-A038-75DB60EC64F6}">
      <dsp:nvSpPr>
        <dsp:cNvPr id="0" name=""/>
        <dsp:cNvSpPr/>
      </dsp:nvSpPr>
      <dsp:spPr>
        <a:xfrm>
          <a:off x="2612839" y="1069677"/>
          <a:ext cx="1638361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E31939-FADE-489C-B747-8DB4BA1BB7B0}">
      <dsp:nvSpPr>
        <dsp:cNvPr id="0" name=""/>
        <dsp:cNvSpPr/>
      </dsp:nvSpPr>
      <dsp:spPr>
        <a:xfrm>
          <a:off x="2741170" y="1191592"/>
          <a:ext cx="1638361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</a:t>
          </a:r>
          <a:br>
            <a:rPr lang="ru-RU" sz="1400" i="1" kern="1200" dirty="0" smtClean="0"/>
          </a:br>
          <a:r>
            <a:rPr lang="ru-RU" sz="1400" i="1" kern="1200" dirty="0" smtClean="0"/>
            <a:t>мерности пространства</a:t>
          </a:r>
          <a:endParaRPr lang="ru-RU" sz="1400" i="1" kern="1200" dirty="0"/>
        </a:p>
      </dsp:txBody>
      <dsp:txXfrm>
        <a:off x="2741170" y="1191592"/>
        <a:ext cx="1638361" cy="733411"/>
      </dsp:txXfrm>
    </dsp:sp>
    <dsp:sp modelId="{4E94049F-685D-44A8-8553-6666F7AA2CC1}">
      <dsp:nvSpPr>
        <dsp:cNvPr id="0" name=""/>
        <dsp:cNvSpPr/>
      </dsp:nvSpPr>
      <dsp:spPr>
        <a:xfrm>
          <a:off x="2854530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1DE6C4-4116-4AC2-BFBE-5A6EEA12E1E8}">
      <dsp:nvSpPr>
        <dsp:cNvPr id="0" name=""/>
        <dsp:cNvSpPr/>
      </dsp:nvSpPr>
      <dsp:spPr>
        <a:xfrm>
          <a:off x="2982861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-Двумерные</a:t>
          </a:r>
          <a:br>
            <a:rPr lang="ru-RU" sz="1100" kern="1200" dirty="0" smtClean="0"/>
          </a:br>
          <a:r>
            <a:rPr lang="ru-RU" sz="1100" kern="1200" dirty="0" smtClean="0"/>
            <a:t>-Трехмерные</a:t>
          </a:r>
          <a:br>
            <a:rPr lang="ru-RU" sz="1100" kern="1200" dirty="0" smtClean="0"/>
          </a:br>
          <a:r>
            <a:rPr lang="ru-RU" sz="1100" kern="1200" dirty="0" smtClean="0"/>
            <a:t>-Многомерные</a:t>
          </a:r>
          <a:endParaRPr lang="ru-RU" sz="1100" kern="1200" dirty="0"/>
        </a:p>
      </dsp:txBody>
      <dsp:txXfrm>
        <a:off x="2982861" y="2260910"/>
        <a:ext cx="1154979" cy="733411"/>
      </dsp:txXfrm>
    </dsp:sp>
    <dsp:sp modelId="{18F638FA-0F89-44BB-8681-A76B1A60443D}">
      <dsp:nvSpPr>
        <dsp:cNvPr id="0" name=""/>
        <dsp:cNvSpPr/>
      </dsp:nvSpPr>
      <dsp:spPr>
        <a:xfrm>
          <a:off x="4559051" y="1069677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6D60C-6945-46D2-8EFD-31275A91BF5F}">
      <dsp:nvSpPr>
        <dsp:cNvPr id="0" name=""/>
        <dsp:cNvSpPr/>
      </dsp:nvSpPr>
      <dsp:spPr>
        <a:xfrm>
          <a:off x="4687382" y="1191592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</a:t>
          </a:r>
          <a:br>
            <a:rPr lang="ru-RU" sz="1400" i="1" kern="1200" dirty="0" smtClean="0"/>
          </a:br>
          <a:r>
            <a:rPr lang="ru-RU" sz="1400" i="1" kern="1200" dirty="0" err="1" smtClean="0"/>
            <a:t>физичности</a:t>
          </a:r>
          <a:endParaRPr lang="ru-RU" sz="1400" i="1" kern="1200" dirty="0"/>
        </a:p>
      </dsp:txBody>
      <dsp:txXfrm>
        <a:off x="4687382" y="1191592"/>
        <a:ext cx="1154979" cy="733411"/>
      </dsp:txXfrm>
    </dsp:sp>
    <dsp:sp modelId="{251C1D0A-A8C2-444B-8820-F8DBFC2653FE}">
      <dsp:nvSpPr>
        <dsp:cNvPr id="0" name=""/>
        <dsp:cNvSpPr/>
      </dsp:nvSpPr>
      <dsp:spPr>
        <a:xfrm>
          <a:off x="4324914" y="2138996"/>
          <a:ext cx="1627666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3CDF11-2367-49C2-84CD-08C926E93861}">
      <dsp:nvSpPr>
        <dsp:cNvPr id="0" name=""/>
        <dsp:cNvSpPr/>
      </dsp:nvSpPr>
      <dsp:spPr>
        <a:xfrm>
          <a:off x="4453245" y="2260910"/>
          <a:ext cx="1627666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</a:t>
          </a:r>
          <a:r>
            <a:rPr lang="ru-RU" sz="1100" kern="1200" dirty="0" err="1" smtClean="0"/>
            <a:t>Физичные</a:t>
          </a:r>
          <a:r>
            <a:rPr lang="ru-RU" sz="1100" kern="1200" dirty="0" smtClean="0"/>
            <a:t/>
          </a:r>
          <a:br>
            <a:rPr lang="ru-RU" sz="1100" kern="1200" dirty="0" smtClean="0"/>
          </a:br>
          <a:r>
            <a:rPr lang="ru-RU" sz="1100" kern="1200" dirty="0" smtClean="0"/>
            <a:t>-Математические</a:t>
          </a:r>
          <a:endParaRPr lang="ru-RU" sz="1100" kern="1200" dirty="0"/>
        </a:p>
      </dsp:txBody>
      <dsp:txXfrm>
        <a:off x="4453245" y="2260910"/>
        <a:ext cx="1627666" cy="733411"/>
      </dsp:txXfrm>
    </dsp:sp>
    <dsp:sp modelId="{664EEC6A-D26D-4625-97A7-216043E1E5D5}">
      <dsp:nvSpPr>
        <dsp:cNvPr id="0" name=""/>
        <dsp:cNvSpPr/>
      </dsp:nvSpPr>
      <dsp:spPr>
        <a:xfrm>
          <a:off x="6296299" y="1069677"/>
          <a:ext cx="1420197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43C470-CF43-4633-A671-FA3C3F73262C}">
      <dsp:nvSpPr>
        <dsp:cNvPr id="0" name=""/>
        <dsp:cNvSpPr/>
      </dsp:nvSpPr>
      <dsp:spPr>
        <a:xfrm>
          <a:off x="6424630" y="1191592"/>
          <a:ext cx="1420197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 популярности</a:t>
          </a:r>
          <a:endParaRPr lang="ru-RU" sz="1400" i="1" kern="1200" dirty="0"/>
        </a:p>
      </dsp:txBody>
      <dsp:txXfrm>
        <a:off x="6424630" y="1191592"/>
        <a:ext cx="1420197" cy="733411"/>
      </dsp:txXfrm>
    </dsp:sp>
    <dsp:sp modelId="{5BA71DB8-66A7-4C93-9428-6D084D405380}">
      <dsp:nvSpPr>
        <dsp:cNvPr id="0" name=""/>
        <dsp:cNvSpPr/>
      </dsp:nvSpPr>
      <dsp:spPr>
        <a:xfrm>
          <a:off x="6428908" y="2138996"/>
          <a:ext cx="1154979" cy="73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5666E3-0EE7-4AEF-B5C4-5A1D9B78F590}">
      <dsp:nvSpPr>
        <dsp:cNvPr id="0" name=""/>
        <dsp:cNvSpPr/>
      </dsp:nvSpPr>
      <dsp:spPr>
        <a:xfrm>
          <a:off x="6557239" y="2260910"/>
          <a:ext cx="1154979" cy="733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 Основные</a:t>
          </a:r>
          <a:br>
            <a:rPr lang="ru-RU" sz="1100" kern="1200" dirty="0" smtClean="0"/>
          </a:br>
          <a:r>
            <a:rPr lang="ru-RU" sz="1100" kern="1200" dirty="0" smtClean="0"/>
            <a:t>- Специфические</a:t>
          </a:r>
          <a:endParaRPr lang="ru-RU" sz="1100" kern="1200" dirty="0"/>
        </a:p>
      </dsp:txBody>
      <dsp:txXfrm>
        <a:off x="6557239" y="2260910"/>
        <a:ext cx="1154979" cy="7334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системы координат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ортодромические 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171" y="1233555"/>
            <a:ext cx="5744109" cy="500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системы координат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</a:t>
            </a:r>
            <a:r>
              <a:rPr lang="en-US" dirty="0" smtClean="0"/>
              <a:t>4 </a:t>
            </a:r>
            <a:r>
              <a:rPr lang="ru-RU" dirty="0" smtClean="0"/>
              <a:t>Дополнительные системы координат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611560" y="1268760"/>
            <a:ext cx="5761514" cy="497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Аффинная (косоугольная)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Барицентрические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Биангулярные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Биполярные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Бицентрические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Бицилиндрические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Риндлера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Проективные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Тороидальная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система координат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Цилиндрические параболические координаты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Эллипсоидальные координаты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Однородные системы координат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проективные системы координат</a:t>
            </a:r>
            <a:r>
              <a:rPr lang="en-US" sz="2400" dirty="0" smtClean="0"/>
              <a:t>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</a:t>
            </a:r>
            <a:r>
              <a:rPr lang="en-US" dirty="0" smtClean="0"/>
              <a:t>5 </a:t>
            </a:r>
            <a:r>
              <a:rPr lang="ru-RU" dirty="0" smtClean="0"/>
              <a:t>Однородные системы координат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</a:t>
            </a:r>
            <a:r>
              <a:rPr lang="en-US" dirty="0" smtClean="0"/>
              <a:t>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679038" y="3212976"/>
          <a:ext cx="1800200" cy="774086"/>
        </p:xfrm>
        <a:graphic>
          <a:graphicData uri="http://schemas.openxmlformats.org/presentationml/2006/ole">
            <p:oleObj spid="_x0000_s163841" name="Equation" r:id="rId4" imgW="952087" imgH="406224" progId="Equation.DSMT4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67544" y="5229200"/>
            <a:ext cx="57055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/>
              <a:t> описать бесконечно удаленную точку</a:t>
            </a:r>
          </a:p>
          <a:p>
            <a:pPr lvl="0"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/>
              <a:t>провести различие между точками и векторами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/>
              <a:t>использовать единое матричное представление</a:t>
            </a:r>
            <a:endParaRPr lang="ru-RU" dirty="0"/>
          </a:p>
        </p:txBody>
      </p:sp>
      <p:graphicFrame>
        <p:nvGraphicFramePr>
          <p:cNvPr id="163849" name="Object 9"/>
          <p:cNvGraphicFramePr>
            <a:graphicFrameLocks noChangeAspect="1"/>
          </p:cNvGraphicFramePr>
          <p:nvPr/>
        </p:nvGraphicFramePr>
        <p:xfrm>
          <a:off x="5124648" y="4314401"/>
          <a:ext cx="3479800" cy="434975"/>
        </p:xfrm>
        <a:graphic>
          <a:graphicData uri="http://schemas.openxmlformats.org/presentationml/2006/ole">
            <p:oleObj spid="_x0000_s163849" name="Equation" r:id="rId5" imgW="1841400" imgH="228600" progId="Equation.DSMT4">
              <p:embed/>
            </p:oleObj>
          </a:graphicData>
        </a:graphic>
      </p:graphicFrame>
      <p:graphicFrame>
        <p:nvGraphicFramePr>
          <p:cNvPr id="163850" name="Object 10"/>
          <p:cNvGraphicFramePr>
            <a:graphicFrameLocks noChangeAspect="1"/>
          </p:cNvGraphicFramePr>
          <p:nvPr/>
        </p:nvGraphicFramePr>
        <p:xfrm>
          <a:off x="5268664" y="4794225"/>
          <a:ext cx="2663825" cy="434975"/>
        </p:xfrm>
        <a:graphic>
          <a:graphicData uri="http://schemas.openxmlformats.org/presentationml/2006/ole">
            <p:oleObj spid="_x0000_s163850" name="Equation" r:id="rId6" imgW="1409400" imgH="228600" progId="Equation.DSMT4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76176" y="4359250"/>
            <a:ext cx="4328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Однородные координаты точки</a:t>
            </a:r>
            <a:r>
              <a:rPr lang="ru-RU" dirty="0" smtClean="0"/>
              <a:t> в </a:t>
            </a:r>
            <a:r>
              <a:rPr lang="en-US" dirty="0" smtClean="0"/>
              <a:t>3D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1268760"/>
            <a:ext cx="71953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Однородная система координат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/>
              <a:t>система координат, используемая в проективной геометрии,</a:t>
            </a:r>
            <a:br>
              <a:rPr lang="ru-RU" dirty="0" smtClean="0"/>
            </a:br>
            <a:r>
              <a:rPr lang="ru-RU" dirty="0" smtClean="0"/>
              <a:t>увеличивающая размерность на 1 путем добавления множителя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22654" y="2420888"/>
            <a:ext cx="53817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Однородные координаты точки</a:t>
            </a:r>
            <a:r>
              <a:rPr lang="ru-RU" dirty="0" smtClean="0"/>
              <a:t> на плоскости –</a:t>
            </a:r>
            <a:br>
              <a:rPr lang="ru-RU" dirty="0" smtClean="0"/>
            </a:br>
            <a:r>
              <a:rPr lang="ru-RU" dirty="0" smtClean="0"/>
              <a:t>это тройки пропорциональных чисел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dirty="0" err="1" smtClean="0"/>
              <a:t>x′,y′,w</a:t>
            </a:r>
            <a:r>
              <a:rPr lang="ru-RU" dirty="0" smtClean="0"/>
              <a:t>),</a:t>
            </a:r>
            <a:br>
              <a:rPr lang="ru-RU" dirty="0" smtClean="0"/>
            </a:br>
            <a:r>
              <a:rPr lang="ru-RU" dirty="0" smtClean="0"/>
              <a:t>не равные нулю одновременно,</a:t>
            </a:r>
            <a:br>
              <a:rPr lang="ru-RU" dirty="0" smtClean="0"/>
            </a:br>
            <a:r>
              <a:rPr lang="ru-RU" dirty="0" smtClean="0"/>
              <a:t>которые связаны</a:t>
            </a:r>
            <a:endParaRPr lang="en-US" dirty="0" smtClean="0"/>
          </a:p>
          <a:p>
            <a:r>
              <a:rPr lang="ru-RU" dirty="0" smtClean="0"/>
              <a:t>с исходными координатами</a:t>
            </a:r>
            <a:br>
              <a:rPr lang="ru-RU" dirty="0" smtClean="0"/>
            </a:br>
            <a:r>
              <a:rPr lang="ru-RU" dirty="0" smtClean="0"/>
              <a:t>простым соотношением:</a:t>
            </a:r>
          </a:p>
        </p:txBody>
      </p:sp>
      <p:graphicFrame>
        <p:nvGraphicFramePr>
          <p:cNvPr id="163851" name="Object 11"/>
          <p:cNvGraphicFramePr>
            <a:graphicFrameLocks noChangeAspect="1"/>
          </p:cNvGraphicFramePr>
          <p:nvPr/>
        </p:nvGraphicFramePr>
        <p:xfrm>
          <a:off x="491058" y="3125791"/>
          <a:ext cx="2712790" cy="375217"/>
        </p:xfrm>
        <a:graphic>
          <a:graphicData uri="http://schemas.openxmlformats.org/presentationml/2006/ole">
            <p:oleObj spid="_x0000_s163851" name="Equation" r:id="rId7" imgW="166356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систем координат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smtClean="0"/>
              <a:t>(12)</a:t>
            </a:r>
            <a:endParaRPr lang="ru-RU" dirty="0"/>
          </a:p>
        </p:txBody>
      </p:sp>
      <p:graphicFrame>
        <p:nvGraphicFramePr>
          <p:cNvPr id="20" name="Схема 19"/>
          <p:cNvGraphicFramePr/>
          <p:nvPr/>
        </p:nvGraphicFramePr>
        <p:xfrm>
          <a:off x="539552" y="1397000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Нижний колонтитул 2"/>
          <p:cNvSpPr txBox="1">
            <a:spLocks/>
          </p:cNvSpPr>
          <p:nvPr/>
        </p:nvSpPr>
        <p:spPr>
          <a:xfrm>
            <a:off x="2898648" y="6447616"/>
            <a:ext cx="5849816" cy="365760"/>
          </a:xfrm>
          <a:prstGeom prst="rect">
            <a:avLst/>
          </a:prstGeom>
        </p:spPr>
        <p:txBody>
          <a:bodyPr vert="horz"/>
          <a:lstStyle/>
          <a:p>
            <a:pPr lvl="0">
              <a:defRPr/>
            </a:pPr>
            <a:r>
              <a:rPr lang="ru-RU" sz="1400" dirty="0" smtClean="0">
                <a:solidFill>
                  <a:schemeClr val="tx2"/>
                </a:solidFill>
              </a:rPr>
              <a:t>3.1.</a:t>
            </a:r>
            <a:r>
              <a:rPr lang="en-US" sz="1400" dirty="0" smtClean="0">
                <a:solidFill>
                  <a:schemeClr val="tx2"/>
                </a:solidFill>
              </a:rPr>
              <a:t>1 </a:t>
            </a:r>
            <a:r>
              <a:rPr lang="ru-RU" sz="1400" dirty="0" smtClean="0"/>
              <a:t>Классификация систем координат</a:t>
            </a:r>
            <a:endParaRPr lang="ru-RU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декартовая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(12)</a:t>
            </a:r>
            <a:endParaRPr lang="ru-RU" dirty="0"/>
          </a:p>
        </p:txBody>
      </p:sp>
      <p:pic>
        <p:nvPicPr>
          <p:cNvPr id="20" name="Рисунок 1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468860"/>
            <a:ext cx="42767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5004048" y="1268760"/>
            <a:ext cx="3744416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 координат</a:t>
            </a:r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прямолинейная система координат со взаимно перпендикулярными осями</a:t>
            </a: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Декартовая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система координат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 система координат с одинаковыми масштабами по осям</a:t>
            </a: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абсцисс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ординат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ось аппликат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полярная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43" name="Группа 42"/>
          <p:cNvGrpSpPr/>
          <p:nvPr/>
        </p:nvGrpSpPr>
        <p:grpSpPr>
          <a:xfrm>
            <a:off x="251520" y="1556792"/>
            <a:ext cx="3383602" cy="3528392"/>
            <a:chOff x="251520" y="1556792"/>
            <a:chExt cx="3383602" cy="352839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403648" y="1772816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50455" y="155679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y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119330" y="3822476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251520" y="2780928"/>
              <a:ext cx="2376264" cy="2304256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rot="5400000" flipV="1">
              <a:off x="2480075" y="2856630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3347864" y="3594502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>
              <a:endCxn id="28" idx="7"/>
            </p:cNvCxnSpPr>
            <p:nvPr/>
          </p:nvCxnSpPr>
          <p:spPr>
            <a:xfrm flipV="1">
              <a:off x="1403650" y="3118378"/>
              <a:ext cx="876138" cy="81468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475656" y="3429000"/>
              <a:ext cx="792088" cy="936104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356992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890844" y="285293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995936" y="1196752"/>
            <a:ext cx="2857500" cy="2900065"/>
            <a:chOff x="5818956" y="1196752"/>
            <a:chExt cx="2857500" cy="2900065"/>
          </a:xfrm>
        </p:grpSpPr>
        <p:pic>
          <p:nvPicPr>
            <p:cNvPr id="39" name="Рисунок 38" descr="300px-Polar_graph_paper.svg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18956" y="1196752"/>
              <a:ext cx="2857500" cy="2857500"/>
            </a:xfrm>
            <a:prstGeom prst="rect">
              <a:avLst/>
            </a:prstGeom>
          </p:spPr>
        </p:pic>
        <p:sp>
          <p:nvSpPr>
            <p:cNvPr id="40" name="Прямоугольник 39"/>
            <p:cNvSpPr/>
            <p:nvPr/>
          </p:nvSpPr>
          <p:spPr>
            <a:xfrm>
              <a:off x="5940152" y="3789040"/>
              <a:ext cx="27363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Полярная сетка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 градусах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67544" y="5589240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радиус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радиальная координата, угловое расстояние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угол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угловая координата, азимут, позиционный угол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3563888" y="4293096"/>
          <a:ext cx="3390900" cy="1309688"/>
        </p:xfrm>
        <a:graphic>
          <a:graphicData uri="http://schemas.openxmlformats.org/presentationml/2006/ole">
            <p:oleObj spid="_x0000_s141314" name="Equation" r:id="rId5" imgW="1904760" imgH="736560" progId="Equation.DSMT4">
              <p:embed/>
            </p:oleObj>
          </a:graphicData>
        </a:graphic>
      </p:graphicFrame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4581128"/>
            <a:ext cx="2043752" cy="110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цилиндрическая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467544" y="1340768"/>
            <a:ext cx="2808314" cy="2808312"/>
            <a:chOff x="467544" y="1340768"/>
            <a:chExt cx="2808314" cy="2808312"/>
          </a:xfrm>
        </p:grpSpPr>
        <p:cxnSp>
          <p:nvCxnSpPr>
            <p:cNvPr id="23" name="Прямая со стрелкой 22"/>
            <p:cNvCxnSpPr/>
            <p:nvPr/>
          </p:nvCxnSpPr>
          <p:spPr>
            <a:xfrm flipV="1">
              <a:off x="1583876" y="1493837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Прямоугольник 25"/>
            <p:cNvSpPr/>
            <p:nvPr/>
          </p:nvSpPr>
          <p:spPr>
            <a:xfrm>
              <a:off x="1331640" y="1340768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z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259632" y="3501008"/>
              <a:ext cx="327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latin typeface="+mj-lt"/>
                  <a:ea typeface="Verdana" pitchFamily="34" charset="0"/>
                  <a:cs typeface="Verdana" pitchFamily="34" charset="0"/>
                </a:rPr>
                <a:t>o</a:t>
              </a:r>
              <a:endParaRPr lang="ru-RU" sz="20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flipV="1">
              <a:off x="1593287" y="3645026"/>
              <a:ext cx="1682571" cy="567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2987824" y="3284984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V="1">
              <a:off x="1592513" y="3284984"/>
              <a:ext cx="675231" cy="364528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Дуга 35"/>
            <p:cNvSpPr/>
            <p:nvPr/>
          </p:nvSpPr>
          <p:spPr>
            <a:xfrm>
              <a:off x="1763688" y="3429000"/>
              <a:ext cx="504056" cy="432048"/>
            </a:xfrm>
            <a:prstGeom prst="arc">
              <a:avLst>
                <a:gd name="adj1" fmla="val 16933689"/>
                <a:gd name="adj2" fmla="val 0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95736" y="3212976"/>
              <a:ext cx="3850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763688" y="3049796"/>
              <a:ext cx="304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3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Цилиндр 20"/>
            <p:cNvSpPr>
              <a:spLocks/>
            </p:cNvSpPr>
            <p:nvPr/>
          </p:nvSpPr>
          <p:spPr>
            <a:xfrm flipV="1">
              <a:off x="467544" y="1772816"/>
              <a:ext cx="2232248" cy="2376264"/>
            </a:xfrm>
            <a:prstGeom prst="can">
              <a:avLst>
                <a:gd name="adj" fmla="val 44569"/>
              </a:avLst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940152" y="1340768"/>
            <a:ext cx="2645890" cy="2952328"/>
            <a:chOff x="5940152" y="1340768"/>
            <a:chExt cx="2645890" cy="295232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7092280" y="1844824"/>
              <a:ext cx="1080120" cy="2016224"/>
            </a:xfrm>
            <a:prstGeom prst="rect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316416" y="3789040"/>
              <a:ext cx="2696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r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732240" y="148478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z</a:t>
              </a:r>
              <a:endParaRPr lang="ru-RU" dirty="0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5940152" y="1340768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5940152" y="3284984"/>
              <a:ext cx="2232248" cy="1008112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6" name="Прямая со стрелкой 45"/>
            <p:cNvCxnSpPr/>
            <p:nvPr/>
          </p:nvCxnSpPr>
          <p:spPr>
            <a:xfrm flipV="1">
              <a:off x="7092280" y="1700808"/>
              <a:ext cx="0" cy="2152853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/>
            <p:nvPr/>
          </p:nvCxnSpPr>
          <p:spPr>
            <a:xfrm>
              <a:off x="7092280" y="3861049"/>
              <a:ext cx="136815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>
              <a:endCxn id="34" idx="2"/>
            </p:cNvCxnSpPr>
            <p:nvPr/>
          </p:nvCxnSpPr>
          <p:spPr>
            <a:xfrm flipV="1">
              <a:off x="5940152" y="1844824"/>
              <a:ext cx="0" cy="1972210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/>
            <p:nvPr/>
          </p:nvCxnSpPr>
          <p:spPr>
            <a:xfrm flipV="1">
              <a:off x="6092552" y="2132856"/>
              <a:ext cx="0" cy="1944216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/>
            <p:cNvCxnSpPr/>
            <p:nvPr/>
          </p:nvCxnSpPr>
          <p:spPr>
            <a:xfrm flipV="1">
              <a:off x="6372200" y="2276872"/>
              <a:ext cx="0" cy="1900202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/>
            <p:nvPr/>
          </p:nvCxnSpPr>
          <p:spPr>
            <a:xfrm flipV="1">
              <a:off x="6732240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V="1">
              <a:off x="7236296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 flipV="1">
              <a:off x="7596336" y="2276872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 flipV="1">
              <a:off x="8028384" y="2105697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V="1">
              <a:off x="7020272" y="2348880"/>
              <a:ext cx="0" cy="1926945"/>
            </a:xfrm>
            <a:prstGeom prst="straightConnector1">
              <a:avLst/>
            </a:prstGeom>
            <a:ln w="25400">
              <a:solidFill>
                <a:srgbClr val="C00000"/>
              </a:solidFill>
              <a:prstDash val="dash"/>
              <a:headEnd type="none" w="med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2840038" y="4581525"/>
          <a:ext cx="3390900" cy="1693863"/>
        </p:xfrm>
        <a:graphic>
          <a:graphicData uri="http://schemas.openxmlformats.org/presentationml/2006/ole">
            <p:oleObj spid="_x0000_s140290" name="Equation" r:id="rId4" imgW="1904760" imgH="952200" progId="Equation.DSMT4">
              <p:embed/>
            </p:oleObj>
          </a:graphicData>
        </a:graphic>
      </p:graphicFrame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4941168"/>
            <a:ext cx="2075111" cy="1118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Основные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сферическая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3.1.2</a:t>
            </a:r>
            <a:r>
              <a:rPr lang="en-US" dirty="0" smtClean="0"/>
              <a:t> </a:t>
            </a:r>
            <a:r>
              <a:rPr lang="ru-RU" dirty="0" smtClean="0"/>
              <a:t>Основные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(12)</a:t>
            </a:r>
            <a:endParaRPr lang="ru-RU" dirty="0"/>
          </a:p>
        </p:txBody>
      </p:sp>
      <p:grpSp>
        <p:nvGrpSpPr>
          <p:cNvPr id="95" name="Группа 94"/>
          <p:cNvGrpSpPr/>
          <p:nvPr/>
        </p:nvGrpSpPr>
        <p:grpSpPr>
          <a:xfrm>
            <a:off x="461497" y="1124744"/>
            <a:ext cx="3966487" cy="4176464"/>
            <a:chOff x="460288" y="1124744"/>
            <a:chExt cx="4759010" cy="4824536"/>
          </a:xfrm>
        </p:grpSpPr>
        <p:pic>
          <p:nvPicPr>
            <p:cNvPr id="13926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0288" y="1507207"/>
              <a:ext cx="3981450" cy="401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2" name="Прямая со стрелкой 61"/>
            <p:cNvCxnSpPr/>
            <p:nvPr/>
          </p:nvCxnSpPr>
          <p:spPr>
            <a:xfrm flipV="1">
              <a:off x="2447556" y="1268760"/>
              <a:ext cx="0" cy="2592289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 стрелкой 72"/>
            <p:cNvCxnSpPr/>
            <p:nvPr/>
          </p:nvCxnSpPr>
          <p:spPr>
            <a:xfrm flipV="1">
              <a:off x="2447972" y="3861047"/>
              <a:ext cx="273630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 стрелкой 75"/>
            <p:cNvCxnSpPr/>
            <p:nvPr/>
          </p:nvCxnSpPr>
          <p:spPr>
            <a:xfrm flipH="1">
              <a:off x="1070767" y="3861048"/>
              <a:ext cx="1368152" cy="208823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 стрелкой 79"/>
            <p:cNvCxnSpPr/>
            <p:nvPr/>
          </p:nvCxnSpPr>
          <p:spPr>
            <a:xfrm flipH="1" flipV="1">
              <a:off x="1115616" y="2564904"/>
              <a:ext cx="1314250" cy="1287091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olid"/>
              <a:headEnd type="oval" w="med" len="sm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Прямоугольник 83"/>
            <p:cNvSpPr/>
            <p:nvPr/>
          </p:nvSpPr>
          <p:spPr>
            <a:xfrm>
              <a:off x="900366" y="5517232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x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4932040" y="3501008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y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2411760" y="1124744"/>
              <a:ext cx="2872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latin typeface="+mj-lt"/>
                  <a:ea typeface="Verdana" pitchFamily="34" charset="0"/>
                  <a:cs typeface="Verdana" pitchFamily="34" charset="0"/>
                </a:rPr>
                <a:t>z</a:t>
              </a:r>
              <a:endParaRPr lang="ru-RU" sz="16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7" name="Дуга 86"/>
            <p:cNvSpPr/>
            <p:nvPr/>
          </p:nvSpPr>
          <p:spPr>
            <a:xfrm flipH="1" flipV="1">
              <a:off x="1691680" y="3429000"/>
              <a:ext cx="936104" cy="1080120"/>
            </a:xfrm>
            <a:prstGeom prst="arc">
              <a:avLst>
                <a:gd name="adj1" fmla="val 16933689"/>
                <a:gd name="adj2" fmla="val 4326194"/>
              </a:avLst>
            </a:prstGeom>
            <a:ln w="31750">
              <a:solidFill>
                <a:schemeClr val="tx1"/>
              </a:solidFill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1245103" y="3717032"/>
              <a:ext cx="3850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φ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9" name="Дуга 88"/>
            <p:cNvSpPr/>
            <p:nvPr/>
          </p:nvSpPr>
          <p:spPr>
            <a:xfrm flipH="1" flipV="1">
              <a:off x="1907704" y="2708920"/>
              <a:ext cx="936104" cy="1080120"/>
            </a:xfrm>
            <a:prstGeom prst="arc">
              <a:avLst>
                <a:gd name="adj1" fmla="val 21300059"/>
                <a:gd name="adj2" fmla="val 5705989"/>
              </a:avLst>
            </a:prstGeom>
            <a:ln w="31750">
              <a:solidFill>
                <a:schemeClr val="tx1"/>
              </a:solidFill>
              <a:headEnd type="stealth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1763477" y="2420888"/>
              <a:ext cx="3561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2400" dirty="0" smtClean="0">
                  <a:latin typeface="+mj-lt"/>
                  <a:ea typeface="Verdana" pitchFamily="34" charset="0"/>
                  <a:cs typeface="Verdana" pitchFamily="34" charset="0"/>
                </a:rPr>
                <a:t>θ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900366" y="2535287"/>
              <a:ext cx="2872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latin typeface="+mj-lt"/>
                  <a:ea typeface="Verdana" pitchFamily="34" charset="0"/>
                  <a:cs typeface="Verdana" pitchFamily="34" charset="0"/>
                </a:rPr>
                <a:t>r</a:t>
              </a:r>
              <a:endParaRPr lang="ru-RU" sz="2400" dirty="0">
                <a:latin typeface="+mj-lt"/>
                <a:ea typeface="Verdana" pitchFamily="34" charset="0"/>
                <a:cs typeface="Verdana" pitchFamily="34" charset="0"/>
              </a:endParaRPr>
            </a:p>
          </p:txBody>
        </p:sp>
      </p:grpSp>
      <p:pic>
        <p:nvPicPr>
          <p:cNvPr id="92" name="Рисунок 91" descr="600px-Spherical_with_grid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1052736"/>
            <a:ext cx="3714805" cy="3312368"/>
          </a:xfrm>
          <a:prstGeom prst="rect">
            <a:avLst/>
          </a:prstGeom>
        </p:spPr>
      </p:pic>
      <p:graphicFrame>
        <p:nvGraphicFramePr>
          <p:cNvPr id="94" name="Объект 93"/>
          <p:cNvGraphicFramePr>
            <a:graphicFrameLocks noChangeAspect="1"/>
          </p:cNvGraphicFramePr>
          <p:nvPr/>
        </p:nvGraphicFramePr>
        <p:xfrm>
          <a:off x="4475163" y="4365625"/>
          <a:ext cx="4291012" cy="1952625"/>
        </p:xfrm>
        <a:graphic>
          <a:graphicData uri="http://schemas.openxmlformats.org/presentationml/2006/ole">
            <p:oleObj spid="_x0000_s139268" name="Equation" r:id="rId6" imgW="2844720" imgH="1295280" progId="Equation.DSMT4">
              <p:embed/>
            </p:oleObj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467544" y="538599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радиус (расстояние)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l-GR" dirty="0" smtClean="0">
                <a:ea typeface="Verdana" pitchFamily="34" charset="0"/>
                <a:cs typeface="Verdana" pitchFamily="34" charset="0"/>
              </a:rPr>
              <a:t>φ</a:t>
            </a:r>
            <a:r>
              <a:rPr lang="ru-RU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полярный угол</a:t>
            </a:r>
          </a:p>
          <a:p>
            <a:r>
              <a:rPr lang="el-GR" dirty="0" smtClean="0">
                <a:ea typeface="Verdana" pitchFamily="34" charset="0"/>
                <a:cs typeface="Verdana" pitchFamily="34" charset="0"/>
              </a:rPr>
              <a:t>Θ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зенитный (нормальный) угол 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географические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96" name="TextBox 95"/>
          <p:cNvSpPr txBox="1"/>
          <p:nvPr/>
        </p:nvSpPr>
        <p:spPr>
          <a:xfrm>
            <a:off x="467544" y="5108991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Широта </a:t>
            </a:r>
            <a:r>
              <a:rPr lang="en-US" dirty="0" smtClean="0">
                <a:latin typeface="+mn-lt"/>
              </a:rPr>
              <a:t>[</a:t>
            </a:r>
            <a:r>
              <a:rPr lang="ru-RU" dirty="0" smtClean="0">
                <a:latin typeface="+mn-lt"/>
              </a:rPr>
              <a:t>  </a:t>
            </a:r>
            <a:r>
              <a:rPr lang="en-US" dirty="0" smtClean="0">
                <a:latin typeface="+mn-lt"/>
              </a:rPr>
              <a:t>-90°;</a:t>
            </a:r>
            <a:r>
              <a:rPr lang="ru-RU" dirty="0" smtClean="0">
                <a:latin typeface="+mn-lt"/>
              </a:rPr>
              <a:t>  </a:t>
            </a:r>
            <a:r>
              <a:rPr lang="en-US" dirty="0" smtClean="0">
                <a:latin typeface="+mn-lt"/>
              </a:rPr>
              <a:t> 90°]</a:t>
            </a:r>
            <a:r>
              <a:rPr lang="ru-RU" dirty="0" smtClean="0">
                <a:latin typeface="+mn-lt"/>
              </a:rPr>
              <a:t> – </a:t>
            </a:r>
            <a:r>
              <a:rPr lang="ru-RU" sz="1600" dirty="0" smtClean="0">
                <a:latin typeface="+mn-lt"/>
              </a:rPr>
              <a:t>(</a:t>
            </a:r>
            <a:r>
              <a:rPr lang="ru-RU" sz="1600" i="1" dirty="0" smtClean="0">
                <a:latin typeface="+mn-lt"/>
              </a:rPr>
              <a:t>нормальный</a:t>
            </a:r>
            <a:r>
              <a:rPr lang="ru-RU" sz="1600" dirty="0" smtClean="0">
                <a:latin typeface="+mn-lt"/>
              </a:rPr>
              <a:t>) угол  между зенитом и плоскостью экватора</a:t>
            </a:r>
            <a:endParaRPr lang="en-US" sz="1600" dirty="0" smtClean="0">
              <a:latin typeface="+mn-lt"/>
            </a:endParaRPr>
          </a:p>
          <a:p>
            <a:r>
              <a:rPr lang="ru-RU" dirty="0" smtClean="0">
                <a:latin typeface="+mn-lt"/>
              </a:rPr>
              <a:t>Долгота </a:t>
            </a:r>
            <a:r>
              <a:rPr lang="en-US" dirty="0" smtClean="0">
                <a:latin typeface="+mn-lt"/>
              </a:rPr>
              <a:t>[-</a:t>
            </a:r>
            <a:r>
              <a:rPr lang="ru-RU" dirty="0" smtClean="0">
                <a:latin typeface="+mn-lt"/>
              </a:rPr>
              <a:t>18</a:t>
            </a:r>
            <a:r>
              <a:rPr lang="en-US" dirty="0" smtClean="0">
                <a:latin typeface="+mn-lt"/>
              </a:rPr>
              <a:t>0°; </a:t>
            </a:r>
            <a:r>
              <a:rPr lang="ru-RU" dirty="0" smtClean="0">
                <a:latin typeface="+mn-lt"/>
              </a:rPr>
              <a:t>180</a:t>
            </a:r>
            <a:r>
              <a:rPr lang="en-US" dirty="0" smtClean="0">
                <a:latin typeface="+mn-lt"/>
              </a:rPr>
              <a:t>°]</a:t>
            </a:r>
            <a:r>
              <a:rPr lang="ru-RU" dirty="0" smtClean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– (</a:t>
            </a:r>
            <a:r>
              <a:rPr lang="ru-RU" sz="1600" i="1" dirty="0" smtClean="0">
                <a:latin typeface="+mn-lt"/>
              </a:rPr>
              <a:t>полярный</a:t>
            </a:r>
            <a:r>
              <a:rPr lang="ru-RU" sz="1600" dirty="0" smtClean="0">
                <a:latin typeface="+mn-lt"/>
              </a:rPr>
              <a:t>) угол  между зенитом и плоскостью нулевого меридиана</a:t>
            </a:r>
          </a:p>
          <a:p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+ </a:t>
            </a:r>
          </a:p>
          <a:p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Высота над уровнем моря </a:t>
            </a:r>
            <a:r>
              <a:rPr lang="ru-RU" dirty="0" smtClean="0"/>
              <a:t>– </a:t>
            </a:r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(</a:t>
            </a:r>
            <a:r>
              <a:rPr lang="ru-RU" sz="1600" i="1" dirty="0" smtClean="0">
                <a:latin typeface="+mn-lt"/>
                <a:ea typeface="Verdana" pitchFamily="34" charset="0"/>
                <a:cs typeface="Verdana" pitchFamily="34" charset="0"/>
              </a:rPr>
              <a:t>радиус</a:t>
            </a:r>
            <a:r>
              <a:rPr lang="ru-RU" dirty="0" smtClean="0">
                <a:latin typeface="+mn-lt"/>
                <a:ea typeface="Verdana" pitchFamily="34" charset="0"/>
                <a:cs typeface="Verdana" pitchFamily="34" charset="0"/>
              </a:rPr>
              <a:t>)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5" y="1268760"/>
            <a:ext cx="4032448" cy="233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" name="Группа 49"/>
          <p:cNvGrpSpPr/>
          <p:nvPr/>
        </p:nvGrpSpPr>
        <p:grpSpPr>
          <a:xfrm>
            <a:off x="349950" y="1196752"/>
            <a:ext cx="3141610" cy="3573978"/>
            <a:chOff x="349950" y="1196752"/>
            <a:chExt cx="3141610" cy="3573978"/>
          </a:xfrm>
        </p:grpSpPr>
        <p:sp>
          <p:nvSpPr>
            <p:cNvPr id="34" name="TextBox 33"/>
            <p:cNvSpPr txBox="1"/>
            <p:nvPr/>
          </p:nvSpPr>
          <p:spPr>
            <a:xfrm>
              <a:off x="1495743" y="4509120"/>
              <a:ext cx="1132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Южный полюс</a:t>
              </a:r>
              <a:endParaRPr lang="ru-RU" sz="1100" dirty="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611560" y="1557112"/>
              <a:ext cx="2880000" cy="2880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611560" y="2205184"/>
              <a:ext cx="2880000" cy="15118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 rot="5400000">
              <a:off x="611560" y="2493216"/>
              <a:ext cx="2880000" cy="100779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 flipH="1" flipV="1">
              <a:off x="683568" y="1556792"/>
              <a:ext cx="504056" cy="576064"/>
            </a:xfrm>
            <a:prstGeom prst="straightConnector1">
              <a:avLst/>
            </a:prstGeom>
            <a:ln w="50800">
              <a:solidFill>
                <a:schemeClr val="tx1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395536" y="1196752"/>
              <a:ext cx="6751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/>
                <a:t>Зенит</a:t>
              </a:r>
              <a:endParaRPr lang="ru-RU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03648" y="1196752"/>
              <a:ext cx="130837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Северный полюс</a:t>
              </a:r>
              <a:endParaRPr lang="ru-RU" sz="1100" dirty="0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119117" y="2864549"/>
              <a:ext cx="72327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Экватор</a:t>
              </a:r>
              <a:endParaRPr lang="ru-RU" sz="1100" dirty="0"/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742536" y="2794310"/>
              <a:ext cx="143981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 smtClean="0"/>
                <a:t>Нулевой меридиан</a:t>
              </a:r>
              <a:endParaRPr lang="ru-RU" sz="11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601559" y="4222829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 smtClean="0"/>
              <a:t>N 54°59′16″ (</a:t>
            </a:r>
            <a:r>
              <a:rPr lang="ru-RU" dirty="0" err="1" smtClean="0"/>
              <a:t>с.ш</a:t>
            </a:r>
            <a:r>
              <a:rPr lang="ru-RU" dirty="0" smtClean="0"/>
              <a:t>.)</a:t>
            </a:r>
          </a:p>
          <a:p>
            <a:pPr lvl="0"/>
            <a:r>
              <a:rPr lang="en-US" dirty="0" smtClean="0"/>
              <a:t>E 82</a:t>
            </a:r>
            <a:r>
              <a:rPr lang="ru-RU" dirty="0" smtClean="0"/>
              <a:t>°</a:t>
            </a:r>
            <a:r>
              <a:rPr lang="en-US" dirty="0" smtClean="0"/>
              <a:t>54</a:t>
            </a:r>
            <a:r>
              <a:rPr lang="ru-RU" dirty="0" smtClean="0"/>
              <a:t>′2</a:t>
            </a:r>
            <a:r>
              <a:rPr lang="en-US" dirty="0" smtClean="0"/>
              <a:t>2</a:t>
            </a:r>
            <a:r>
              <a:rPr lang="ru-RU" dirty="0" smtClean="0"/>
              <a:t>″ (в.д.)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7946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1640" y="4438853"/>
            <a:ext cx="2744776" cy="288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географические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8418" name="Рисунок 6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968" y="1196752"/>
            <a:ext cx="3810000" cy="2819400"/>
          </a:xfrm>
          <a:prstGeom prst="rect">
            <a:avLst/>
          </a:prstGeom>
          <a:noFill/>
        </p:spPr>
      </p:pic>
      <p:pic>
        <p:nvPicPr>
          <p:cNvPr id="188417" name="Рисунок 6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268760"/>
            <a:ext cx="4407961" cy="2721241"/>
          </a:xfrm>
          <a:prstGeom prst="rect">
            <a:avLst/>
          </a:prstGeom>
          <a:noFill/>
        </p:spPr>
      </p:pic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Geoundnsrp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077072"/>
            <a:ext cx="2369710" cy="22799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43808" y="5445224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+mn-lt"/>
              </a:rPr>
              <a:t>Отклонение геоида от эллипсоида</a:t>
            </a:r>
            <a:endParaRPr lang="ru-RU" dirty="0" smtClean="0">
              <a:latin typeface="+mn-lt"/>
            </a:endParaRPr>
          </a:p>
        </p:txBody>
      </p:sp>
      <p:pic>
        <p:nvPicPr>
          <p:cNvPr id="13" name="Рисунок 12" descr="Geoid_undulation_10k_scal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40" y="4149080"/>
            <a:ext cx="2204864" cy="2204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системы координат: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координаты зон </a:t>
            </a:r>
            <a:r>
              <a:rPr lang="ru-RU" sz="2400" dirty="0" err="1" smtClean="0"/>
              <a:t>Гаусса-Крюгера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3.1.3</a:t>
            </a:r>
            <a:r>
              <a:rPr lang="en-US" dirty="0" smtClean="0"/>
              <a:t> </a:t>
            </a:r>
            <a:r>
              <a:rPr lang="ru-RU" dirty="0" smtClean="0"/>
              <a:t>Физические системы координат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(12)</a:t>
            </a:r>
            <a:endParaRPr lang="ru-RU" dirty="0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0" y="6038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2880320" cy="441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88840"/>
            <a:ext cx="536483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707904" y="170080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прямоугольная система координат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 smtClean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3547</TotalTime>
  <Words>380</Words>
  <Application>Microsoft Office PowerPoint</Application>
  <PresentationFormat>Экран (4:3)</PresentationFormat>
  <Paragraphs>125</Paragraphs>
  <Slides>12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КГ</vt:lpstr>
      <vt:lpstr>MathType 6.0 Equation</vt:lpstr>
      <vt:lpstr>Equation</vt:lpstr>
      <vt:lpstr>(системы координат)</vt:lpstr>
      <vt:lpstr>Классификация систем координат</vt:lpstr>
      <vt:lpstr>Основные системы координат: декартовая</vt:lpstr>
      <vt:lpstr>Основные системы координат: полярная</vt:lpstr>
      <vt:lpstr>Основные системы координат: цилиндрическая</vt:lpstr>
      <vt:lpstr>Основные системы координат: сферическая</vt:lpstr>
      <vt:lpstr>Физические системы координат: географические</vt:lpstr>
      <vt:lpstr>Физические системы координат: географические</vt:lpstr>
      <vt:lpstr>Физические системы координат: координаты зон Гаусса-Крюгера</vt:lpstr>
      <vt:lpstr>Физические системы координат: ортодромические </vt:lpstr>
      <vt:lpstr>Дополнительные системы координат</vt:lpstr>
      <vt:lpstr>Однородные системы координат (проективные системы координат)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404</cp:revision>
  <dcterms:created xsi:type="dcterms:W3CDTF">2014-02-11T08:42:57Z</dcterms:created>
  <dcterms:modified xsi:type="dcterms:W3CDTF">2023-10-18T03:37:00Z</dcterms:modified>
</cp:coreProperties>
</file>