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7"/>
  </p:notesMasterIdLst>
  <p:sldIdLst>
    <p:sldId id="257" r:id="rId2"/>
    <p:sldId id="280" r:id="rId3"/>
    <p:sldId id="282" r:id="rId4"/>
    <p:sldId id="279" r:id="rId5"/>
    <p:sldId id="281" r:id="rId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3" autoAdjust="0"/>
    <p:restoredTop sz="94617" autoAdjust="0"/>
  </p:normalViewPr>
  <p:slideViewPr>
    <p:cSldViewPr>
      <p:cViewPr>
        <p:scale>
          <a:sx n="100" d="100"/>
          <a:sy n="100" d="100"/>
        </p:scale>
        <p:origin x="-1866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6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910A3475-E2FF-491A-82FA-5C488CCE5A63}" type="datetimeFigureOut">
              <a:rPr lang="ru-RU"/>
              <a:pPr>
                <a:defRPr/>
              </a:pPr>
              <a:t>06.09.2023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E7C0A8A3-9797-4293-99AB-6FA762278D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9DEF83F2-B42B-4EC8-9B61-A073633D1C3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2912BB-9F03-41D5-BEBC-F993589A2D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65736D-C18C-4298-82AA-05FF4E92477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21E73F70-3B75-4733-85DF-17DEEEECCE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B24B33-8E74-4FC7-A2A2-DC894E1B6AF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632491-C7C0-46B4-B729-0A185EBF20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1CD12E-5906-43DC-A721-79B23E5673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5C08EA-D4C5-46C0-850B-257C1289F2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9FFD59-964E-49FA-B09B-158BD07602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876C71-FF61-48E6-9597-702500EE24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DD66B7E-B214-493F-B4CE-2D809E8D30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(</a:t>
            </a:r>
            <a:r>
              <a:rPr lang="ru-RU" sz="3600" dirty="0" smtClean="0"/>
              <a:t>о курсе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7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algn="ctr"/>
            <a:r>
              <a:rPr lang="ru-RU" sz="2800" dirty="0" smtClean="0"/>
              <a:t>Описание курса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556792"/>
            <a:ext cx="8136904" cy="2824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algn="ctr"/>
            <a:r>
              <a:rPr lang="ru-RU" sz="2800" dirty="0" smtClean="0"/>
              <a:t>Описание курса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9538" y="1619250"/>
            <a:ext cx="8924925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algn="ctr"/>
            <a:r>
              <a:rPr lang="ru-RU" sz="2800" dirty="0" smtClean="0"/>
              <a:t>Список тем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51520" y="908720"/>
          <a:ext cx="8568953" cy="545592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493648"/>
                <a:gridCol w="2203787"/>
                <a:gridCol w="5871518"/>
              </a:tblGrid>
              <a:tr h="33994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Тема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Описание </a:t>
                      </a:r>
                      <a:endParaRPr lang="ru-RU" dirty="0"/>
                    </a:p>
                  </a:txBody>
                  <a:tcPr/>
                </a:tc>
              </a:tr>
              <a:tr h="55241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Введение в компьютерную графику</a:t>
                      </a:r>
                      <a:endParaRPr kumimoji="0" lang="ru-RU" sz="1200" b="0" i="0" kern="1200" dirty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1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Определение, основные задачи и сферы применения</a:t>
                      </a:r>
                      <a:r>
                        <a:rPr lang="ru-RU" sz="11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ru-RU" sz="11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1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Векторная, растровая и фрактальная графика</a:t>
                      </a:r>
                      <a:endParaRPr kumimoji="0" lang="en-US" sz="1100" b="0" i="0" kern="1200" dirty="0" smtClean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r>
                        <a:rPr kumimoji="0" lang="ru-RU" sz="11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Модели представления цвета, цветовое пространство</a:t>
                      </a:r>
                      <a:endParaRPr lang="ru-RU" sz="11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70822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Введение в</a:t>
                      </a:r>
                      <a:br>
                        <a:rPr kumimoji="0" lang="ru-RU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Основные возможности и структура библиотеки</a:t>
                      </a: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Команды, примитивы и атрибуты </a:t>
                      </a:r>
                      <a:r>
                        <a:rPr lang="ru-RU" sz="11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</a:t>
                      </a:r>
                      <a:endParaRPr lang="ru-RU" sz="11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Определение объектов сцены.</a:t>
                      </a: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Процесс визуализации</a:t>
                      </a:r>
                      <a:endParaRPr lang="ru-RU" sz="11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70822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Алгоритмы растровой графики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Преобразования из векторной формы в растровую</a:t>
                      </a:r>
                      <a:b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Алгоритм </a:t>
                      </a:r>
                      <a:r>
                        <a:rPr lang="ru-RU" sz="11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Брезенхема</a:t>
                      </a:r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.</a:t>
                      </a: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Алгоритмы сглаживания.</a:t>
                      </a: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Алгоритмы заполнения многоугольников.</a:t>
                      </a:r>
                    </a:p>
                  </a:txBody>
                  <a:tcPr/>
                </a:tc>
              </a:tr>
              <a:tr h="55241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Преобразования координат и объектов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Преобразования координат и объектов</a:t>
                      </a: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Аффинные преобразования</a:t>
                      </a: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Преобразование координат из мировых в оконные</a:t>
                      </a:r>
                    </a:p>
                  </a:txBody>
                  <a:tcPr/>
                </a:tc>
              </a:tr>
              <a:tr h="55241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Реалистичная визуализация граней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Модели освещения, модели </a:t>
                      </a:r>
                      <a:r>
                        <a:rPr lang="ru-RU" sz="11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Фонга</a:t>
                      </a:r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и </a:t>
                      </a:r>
                      <a:r>
                        <a:rPr lang="ru-RU" sz="11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Кука-Торренса</a:t>
                      </a:r>
                      <a:endParaRPr lang="ru-RU" sz="11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Алгоритмы закраски </a:t>
                      </a:r>
                      <a:r>
                        <a:rPr lang="ru-RU" sz="11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Гуро</a:t>
                      </a:r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и </a:t>
                      </a:r>
                      <a:r>
                        <a:rPr lang="ru-RU" sz="11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Фонга</a:t>
                      </a:r>
                      <a:endParaRPr lang="ru-RU" sz="11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r>
                        <a:rPr lang="ru-RU" sz="11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Текстурирование</a:t>
                      </a:r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рельефные текстуры</a:t>
                      </a:r>
                      <a:endParaRPr lang="ru-RU" sz="11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55241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6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Удаление невидимых линий и поверхностей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Лицевые и </a:t>
                      </a:r>
                      <a:r>
                        <a:rPr lang="ru-RU" sz="11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нелицевые</a:t>
                      </a:r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грани</a:t>
                      </a: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Алгоритм художник,</a:t>
                      </a:r>
                      <a:r>
                        <a:rPr lang="ru-RU" sz="11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двоичного разбиения пространства, BSP-деревья</a:t>
                      </a: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Буфер глубины</a:t>
                      </a:r>
                      <a:endParaRPr lang="ru-RU" sz="11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55241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7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Трассировка лучей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Алгоритм обратной трассировки лучей, оптимизация процесса</a:t>
                      </a: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Пересечение луча с объектом</a:t>
                      </a: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Реализация отражения, преломления лучей, освещения</a:t>
                      </a:r>
                    </a:p>
                  </a:txBody>
                  <a:tcPr/>
                </a:tc>
              </a:tr>
              <a:tr h="594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8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Создание кривых и поверхностей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Сплайны на основе полиномов Лагранжа и Эрмита</a:t>
                      </a: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Кривые Безье, В-сплайны, NURBS-кривые</a:t>
                      </a:r>
                    </a:p>
                    <a:p>
                      <a:r>
                        <a:rPr lang="ru-RU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Моделирование криволинейных поверхностей</a:t>
                      </a:r>
                      <a:endParaRPr lang="ru-RU" sz="11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algn="ctr"/>
            <a:r>
              <a:rPr lang="ru-RU" sz="2800" dirty="0" smtClean="0"/>
              <a:t>Рабочие элементы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</a:t>
            </a:r>
            <a:r>
              <a:rPr lang="en-US" dirty="0" smtClean="0"/>
              <a:t>5</a:t>
            </a:r>
            <a:r>
              <a:rPr lang="ru-RU" dirty="0" smtClean="0"/>
              <a:t>)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67544" y="1397000"/>
          <a:ext cx="8208912" cy="296672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052228"/>
                <a:gridCol w="2052228"/>
                <a:gridCol w="2052228"/>
                <a:gridCol w="205222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Элемент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Баллы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Сроки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Примечание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ПЗ №1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10-20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r>
                        <a:rPr lang="ru-RU" baseline="0" dirty="0" smtClean="0"/>
                        <a:t> занятия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быв. ЛР№1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ПЗ №2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10-20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 занятия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быв. ЛР№3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ПЗ №3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10-20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 занятия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быв. ЛР№4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ПЗ №4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10-20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 занятия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быв. РГЗ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Зачет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10-20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 </a:t>
                      </a:r>
                      <a:r>
                        <a:rPr lang="ru-RU" dirty="0" smtClean="0"/>
                        <a:t>конце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тест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Лекции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(0-</a:t>
                      </a:r>
                      <a:r>
                        <a:rPr lang="en-US" dirty="0" smtClean="0"/>
                        <a:t>6</a:t>
                      </a:r>
                      <a:r>
                        <a:rPr lang="ru-RU" dirty="0" smtClean="0"/>
                        <a:t>) </a:t>
                      </a:r>
                      <a:r>
                        <a:rPr lang="ru-RU" dirty="0" err="1" smtClean="0"/>
                        <a:t>х</a:t>
                      </a:r>
                      <a:r>
                        <a:rPr lang="ru-RU" baseline="0" dirty="0" smtClean="0"/>
                        <a:t> 2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12</a:t>
                      </a:r>
                      <a:r>
                        <a:rPr lang="ru-RU" baseline="0" dirty="0" smtClean="0"/>
                        <a:t> неделя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бонусные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баллы</a:t>
                      </a:r>
                      <a:endParaRPr lang="ru-RU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Спец.работа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0-100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до</a:t>
                      </a:r>
                      <a:r>
                        <a:rPr lang="ru-RU" baseline="0" dirty="0" smtClean="0"/>
                        <a:t> зачета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RU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RU</Template>
  <TotalTime>1621</TotalTime>
  <Words>248</Words>
  <Application>Microsoft Office PowerPoint</Application>
  <PresentationFormat>Экран (4:3)</PresentationFormat>
  <Paragraphs>92</Paragraphs>
  <Slides>5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RU</vt:lpstr>
      <vt:lpstr>(о курсе)</vt:lpstr>
      <vt:lpstr>Описание курса</vt:lpstr>
      <vt:lpstr>Описание курса</vt:lpstr>
      <vt:lpstr>Список тем</vt:lpstr>
      <vt:lpstr>Рабочие элементы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137</cp:revision>
  <dcterms:created xsi:type="dcterms:W3CDTF">2014-02-11T08:42:57Z</dcterms:created>
  <dcterms:modified xsi:type="dcterms:W3CDTF">2023-09-06T01:55:23Z</dcterms:modified>
</cp:coreProperties>
</file>