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7"/>
  </p:notesMasterIdLst>
  <p:sldIdLst>
    <p:sldId id="257" r:id="rId2"/>
    <p:sldId id="280" r:id="rId3"/>
    <p:sldId id="282" r:id="rId4"/>
    <p:sldId id="279" r:id="rId5"/>
    <p:sldId id="281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19.09.2025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о курсе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algn="ctr"/>
            <a:r>
              <a:rPr lang="ru-RU" sz="2800" dirty="0" smtClean="0"/>
              <a:t>Описание курса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8136904" cy="282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algn="ctr"/>
            <a:r>
              <a:rPr lang="ru-RU" sz="2800" dirty="0" smtClean="0"/>
              <a:t>Описание курса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538" y="1619250"/>
            <a:ext cx="89249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algn="ctr"/>
            <a:r>
              <a:rPr lang="ru-RU" sz="2800" dirty="0" smtClean="0"/>
              <a:t>Список тем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0" y="908720"/>
          <a:ext cx="8568953" cy="54559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93648"/>
                <a:gridCol w="2203787"/>
                <a:gridCol w="5871518"/>
              </a:tblGrid>
              <a:tr h="33994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Описание </a:t>
                      </a:r>
                      <a:endParaRPr lang="ru-RU" dirty="0"/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Введение в компьютерную графику</a:t>
                      </a:r>
                      <a:endParaRPr kumimoji="0" lang="ru-RU" sz="1200" b="0" i="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1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Определение, основные задачи и сферы применения</a:t>
                      </a:r>
                      <a:r>
                        <a:rPr lang="ru-RU" sz="11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1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1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Векторная, растровая и фрактальная графика</a:t>
                      </a:r>
                      <a:endParaRPr kumimoji="0" lang="en-US" sz="1100" b="0" i="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kumimoji="0" lang="ru-RU" sz="11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Модели представления цвета, цветовое пространство</a:t>
                      </a:r>
                      <a:endParaRPr lang="ru-RU" sz="11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7082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Введение в</a:t>
                      </a:r>
                      <a:b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Основные возможности и структура библиотеки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Команды, примитивы и атрибуты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1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Определение объектов сцены.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Процесс визуализации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7082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 растровой графики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Преобразования из векторной формы в растровую</a:t>
                      </a:r>
                      <a:b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Брезенхема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 сглаживания.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 заполнения многоугольников.</a:t>
                      </a:r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Преобразования координат и объектов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Преобразования координат и объектов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Аффинные преобразования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Преобразование координат из мировых в оконные</a:t>
                      </a:r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Реалистичная визуализация граней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Модели освещения, модели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Фонга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Кука-Торренса</a:t>
                      </a:r>
                      <a:endParaRPr lang="ru-RU" sz="11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 закраски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Гуро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Фонга</a:t>
                      </a:r>
                      <a:endParaRPr lang="ru-RU" sz="11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Текстурирование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рельефные текстуры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Удаление невидимых линий и поверхностей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Лицевые 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нелицевые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грани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художник,</a:t>
                      </a:r>
                      <a:r>
                        <a:rPr lang="ru-RU" sz="11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двоичного разбиения пространства, BSP-деревья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глубины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Трассировка лучей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обратной трассировки лучей, оптимизация процесса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Пересечение луча с объектом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Реализация отражения, преломления лучей, освещения</a:t>
                      </a:r>
                    </a:p>
                  </a:txBody>
                  <a:tcPr/>
                </a:tc>
              </a:tr>
              <a:tr h="594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Создание кривых и поверхностей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Сплайны на основе полиномов Лагранжа и Эрмита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Кривые Безье, В-сплайны, NURBS-кривые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Моделирование криволинейных поверхностей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algn="ctr"/>
            <a:r>
              <a:rPr lang="ru-RU" sz="2800" dirty="0" smtClean="0"/>
              <a:t>Рабочие элементы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1397000"/>
          <a:ext cx="8208912" cy="29667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52228"/>
                <a:gridCol w="2052228"/>
                <a:gridCol w="2052228"/>
                <a:gridCol w="20522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Элемент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Баллы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 </a:t>
                      </a:r>
                      <a:r>
                        <a:rPr lang="ru-RU" dirty="0" smtClean="0"/>
                        <a:t>№1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10-20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r>
                        <a:rPr lang="ru-RU" baseline="0" dirty="0" smtClean="0"/>
                        <a:t> 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быв. </a:t>
                      </a:r>
                      <a:r>
                        <a:rPr lang="ru-RU" dirty="0" smtClean="0"/>
                        <a:t>ЛР</a:t>
                      </a:r>
                      <a:r>
                        <a:rPr lang="en-US" dirty="0" smtClean="0"/>
                        <a:t> </a:t>
                      </a:r>
                      <a:r>
                        <a:rPr lang="ru-RU" dirty="0" smtClean="0"/>
                        <a:t>№</a:t>
                      </a:r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 </a:t>
                      </a:r>
                      <a:r>
                        <a:rPr lang="ru-RU" dirty="0" smtClean="0"/>
                        <a:t>№2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15-30</a:t>
                      </a:r>
                      <a:endParaRPr lang="ru-RU" dirty="0" smtClean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smtClean="0"/>
                        <a:t>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быв. </a:t>
                      </a:r>
                      <a:r>
                        <a:rPr lang="ru-RU" dirty="0" smtClean="0"/>
                        <a:t>ЛР</a:t>
                      </a:r>
                      <a:r>
                        <a:rPr lang="en-US" dirty="0" smtClean="0"/>
                        <a:t> </a:t>
                      </a:r>
                      <a:r>
                        <a:rPr lang="ru-RU" dirty="0" smtClean="0"/>
                        <a:t>№</a:t>
                      </a:r>
                      <a:r>
                        <a:rPr lang="ru-RU" dirty="0" smtClean="0"/>
                        <a:t>3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 </a:t>
                      </a:r>
                      <a:r>
                        <a:rPr lang="ru-RU" dirty="0" smtClean="0"/>
                        <a:t>№3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15-30</a:t>
                      </a:r>
                      <a:endParaRPr lang="ru-RU" dirty="0" smtClean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2-3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smtClean="0"/>
                        <a:t>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быв. </a:t>
                      </a:r>
                      <a:r>
                        <a:rPr lang="ru-RU" dirty="0" smtClean="0"/>
                        <a:t>ЛР</a:t>
                      </a:r>
                      <a:r>
                        <a:rPr lang="en-US" dirty="0" smtClean="0"/>
                        <a:t> </a:t>
                      </a:r>
                      <a:r>
                        <a:rPr lang="ru-RU" dirty="0" smtClean="0"/>
                        <a:t>№</a:t>
                      </a:r>
                      <a:r>
                        <a:rPr lang="ru-RU" dirty="0" smtClean="0"/>
                        <a:t>4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 </a:t>
                      </a:r>
                      <a:r>
                        <a:rPr lang="ru-RU" dirty="0" smtClean="0"/>
                        <a:t>№4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10-20</a:t>
                      </a:r>
                      <a:endParaRPr lang="ru-RU" dirty="0" smtClean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доп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быв. РГЗ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Спец.работа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  0-100</a:t>
                      </a:r>
                      <a:endParaRPr lang="ru-RU" dirty="0" smtClean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</a:t>
                      </a:r>
                      <a:r>
                        <a:rPr lang="ru-RU" baseline="0" dirty="0" smtClean="0"/>
                        <a:t> зачета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Лекции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 </a:t>
                      </a: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0-16</a:t>
                      </a:r>
                      <a:endParaRPr lang="ru-RU" dirty="0" smtClean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</a:t>
                      </a:r>
                      <a:r>
                        <a:rPr lang="ru-RU" baseline="0" dirty="0" smtClean="0"/>
                        <a:t> зачета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бонусные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баллы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Зачет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ourier New" pitchFamily="49" charset="0"/>
                          <a:cs typeface="Courier New" pitchFamily="49" charset="0"/>
                        </a:rPr>
                        <a:t> </a:t>
                      </a:r>
                      <a:r>
                        <a:rPr lang="ru-RU" dirty="0" smtClean="0">
                          <a:latin typeface="Courier New" pitchFamily="49" charset="0"/>
                          <a:cs typeface="Courier New" pitchFamily="49" charset="0"/>
                        </a:rPr>
                        <a:t>0-20</a:t>
                      </a:r>
                      <a:endParaRPr lang="ru-RU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/>
                        <a:t>зачет. </a:t>
                      </a:r>
                      <a:r>
                        <a:rPr lang="ru-RU" baseline="0" smtClean="0"/>
                        <a:t>неделя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тест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1640</TotalTime>
  <Words>245</Words>
  <Application>Microsoft Office PowerPoint</Application>
  <PresentationFormat>Экран (4:3)</PresentationFormat>
  <Paragraphs>91</Paragraphs>
  <Slides>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RU</vt:lpstr>
      <vt:lpstr>(о курсе)</vt:lpstr>
      <vt:lpstr>Описание курса</vt:lpstr>
      <vt:lpstr>Описание курса</vt:lpstr>
      <vt:lpstr>Список тем</vt:lpstr>
      <vt:lpstr>Рабочие элементы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139</cp:revision>
  <dcterms:created xsi:type="dcterms:W3CDTF">2014-02-11T08:42:57Z</dcterms:created>
  <dcterms:modified xsi:type="dcterms:W3CDTF">2025-09-19T03:38:29Z</dcterms:modified>
</cp:coreProperties>
</file>