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94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6" r:id="rId14"/>
    <p:sldId id="314" r:id="rId15"/>
    <p:sldId id="31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Voxatron%200.2.10%20Trailer.avi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5\&#1051;&#1077;&#1082;&#1094;&#1080;&#1103;%207\&#1053;&#1086;&#1074;&#1086;&#1089;&#1077;&#1083;&#1086;&#1074;%20-%20&#1074;&#1086;&#1082;&#1089;&#1077;&#1083;&#1100;&#1085;&#1099;&#1081;%20&#1084;&#1080;&#1088;%20(The%20Cubes%202018-05-26%2015-20-12-12).avi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err="1" smtClean="0"/>
              <a:t>Воксели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Maximum intensity projection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[3/3]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67544" y="1196752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луч проходит сквозь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выбирается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максимальным значением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411800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786" y="2204864"/>
            <a:ext cx="4029504" cy="4094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 descr="Fi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213" y="1162068"/>
            <a:ext cx="4508500" cy="2487613"/>
          </a:xfrm>
          <a:prstGeom prst="rect">
            <a:avLst/>
          </a:prstGeom>
          <a:noFill/>
        </p:spPr>
      </p:pic>
      <p:pic>
        <p:nvPicPr>
          <p:cNvPr id="12" name="Picture 4" descr="Fig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052" y="3645024"/>
            <a:ext cx="3588015" cy="2691011"/>
          </a:xfrm>
          <a:prstGeom prst="rect">
            <a:avLst/>
          </a:prstGeom>
          <a:noFill/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67544" y="3593133"/>
            <a:ext cx="34099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Принудительное сглаживание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	        +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 деформации фигур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364088" y="3284984"/>
            <a:ext cx="32079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Естественная ступенчатость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Voxatron</a:t>
            </a:r>
            <a:r>
              <a:rPr lang="ru-RU" sz="2400" dirty="0" smtClean="0"/>
              <a:t> 0.2.10 </a:t>
            </a:r>
            <a:r>
              <a:rPr lang="ru-RU" sz="2400" dirty="0" err="1" smtClean="0"/>
              <a:t>Trailer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Voxatron 0.2.10 Trailer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1" y="1196752"/>
            <a:ext cx="6816419" cy="5112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воксельной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MineCraft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[3/5]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790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9154" y="3933057"/>
            <a:ext cx="3980296" cy="230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3" y="3933056"/>
            <a:ext cx="4093863" cy="2285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воксельной графики</a:t>
            </a:r>
            <a:br>
              <a:rPr lang="ru-RU" sz="2800" dirty="0" smtClean="0"/>
            </a:br>
            <a:r>
              <a:rPr lang="ru-RU" sz="2400" dirty="0" smtClean="0"/>
              <a:t>(Новоселов, </a:t>
            </a:r>
            <a:r>
              <a:rPr lang="ru-RU" sz="2400" dirty="0" err="1" smtClean="0"/>
              <a:t>кубик-рубик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en-US" dirty="0" smtClean="0"/>
              <a:t>4</a:t>
            </a:r>
            <a:r>
              <a:rPr lang="en-US" dirty="0" smtClean="0"/>
              <a:t>/5]</a:t>
            </a:r>
            <a:endParaRPr lang="ru-RU" dirty="0"/>
          </a:p>
        </p:txBody>
      </p:sp>
      <p:pic>
        <p:nvPicPr>
          <p:cNvPr id="6" name="Рисунок 5" descr="Новоселов - кубик-рубик 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060848"/>
            <a:ext cx="3960440" cy="3163665"/>
          </a:xfrm>
          <a:prstGeom prst="rect">
            <a:avLst/>
          </a:prstGeom>
        </p:spPr>
      </p:pic>
      <p:pic>
        <p:nvPicPr>
          <p:cNvPr id="7" name="Рисунок 6" descr="Новоселов - кубик-рубик 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060848"/>
            <a:ext cx="3966841" cy="3168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воксельной графики</a:t>
            </a:r>
            <a:br>
              <a:rPr lang="ru-RU" sz="2800" dirty="0" smtClean="0"/>
            </a:br>
            <a:r>
              <a:rPr lang="ru-RU" sz="2400" dirty="0" smtClean="0"/>
              <a:t>(Новоселов, </a:t>
            </a:r>
            <a:r>
              <a:rPr lang="ru-RU" sz="2400" dirty="0" err="1" smtClean="0"/>
              <a:t>воксельный</a:t>
            </a:r>
            <a:r>
              <a:rPr lang="ru-RU" sz="2400" dirty="0" smtClean="0"/>
              <a:t> бой)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en-US" dirty="0" smtClean="0"/>
              <a:t>5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Новоселов - воксельный мир (The Cubes 2018-05-26 15-20-12-12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196752"/>
            <a:ext cx="6768752" cy="50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lumetric pi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объемный (трехмерный) пиксель</a:t>
            </a:r>
          </a:p>
          <a:p>
            <a:pPr marL="342900" indent="-342900">
              <a:spcBef>
                <a:spcPts val="1200"/>
              </a:spcBef>
            </a:pP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ynamic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меняющейся во времени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 Box 194"/>
          <p:cNvSpPr txBox="1">
            <a:spLocks noChangeArrowheads="1"/>
          </p:cNvSpPr>
          <p:nvPr/>
        </p:nvSpPr>
        <p:spPr bwMode="auto">
          <a:xfrm>
            <a:off x="2339925" y="5393333"/>
            <a:ext cx="170751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</a:t>
            </a: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6273750" y="5248870"/>
            <a:ext cx="199125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Трехмерная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3х3х3</a:t>
            </a:r>
          </a:p>
        </p:txBody>
      </p:sp>
      <p:grpSp>
        <p:nvGrpSpPr>
          <p:cNvPr id="9" name="Group 257"/>
          <p:cNvGrpSpPr>
            <a:grpSpLocks/>
          </p:cNvGrpSpPr>
          <p:nvPr/>
        </p:nvGrpSpPr>
        <p:grpSpPr bwMode="auto">
          <a:xfrm>
            <a:off x="6242000" y="3132733"/>
            <a:ext cx="1930400" cy="1935162"/>
            <a:chOff x="2815" y="1825"/>
            <a:chExt cx="1216" cy="1219"/>
          </a:xfrm>
        </p:grpSpPr>
        <p:sp>
          <p:nvSpPr>
            <p:cNvPr id="10" name="AutoShape 208"/>
            <p:cNvSpPr>
              <a:spLocks noChangeArrowheads="1"/>
            </p:cNvSpPr>
            <p:nvPr/>
          </p:nvSpPr>
          <p:spPr bwMode="auto">
            <a:xfrm>
              <a:off x="3014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209"/>
            <p:cNvSpPr>
              <a:spLocks noChangeArrowheads="1"/>
            </p:cNvSpPr>
            <p:nvPr/>
          </p:nvSpPr>
          <p:spPr bwMode="auto">
            <a:xfrm>
              <a:off x="3320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202"/>
            <p:cNvSpPr>
              <a:spLocks noChangeArrowheads="1"/>
            </p:cNvSpPr>
            <p:nvPr/>
          </p:nvSpPr>
          <p:spPr bwMode="auto">
            <a:xfrm>
              <a:off x="3014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203"/>
            <p:cNvSpPr>
              <a:spLocks noChangeArrowheads="1"/>
            </p:cNvSpPr>
            <p:nvPr/>
          </p:nvSpPr>
          <p:spPr bwMode="auto">
            <a:xfrm>
              <a:off x="3320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99"/>
            <p:cNvSpPr>
              <a:spLocks noChangeArrowheads="1"/>
            </p:cNvSpPr>
            <p:nvPr/>
          </p:nvSpPr>
          <p:spPr bwMode="auto">
            <a:xfrm>
              <a:off x="3014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00"/>
            <p:cNvSpPr>
              <a:spLocks noChangeArrowheads="1"/>
            </p:cNvSpPr>
            <p:nvPr/>
          </p:nvSpPr>
          <p:spPr bwMode="auto">
            <a:xfrm>
              <a:off x="3320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25"/>
            <p:cNvSpPr>
              <a:spLocks noChangeArrowheads="1"/>
            </p:cNvSpPr>
            <p:nvPr/>
          </p:nvSpPr>
          <p:spPr bwMode="auto">
            <a:xfrm>
              <a:off x="3623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26"/>
            <p:cNvSpPr>
              <a:spLocks noChangeArrowheads="1"/>
            </p:cNvSpPr>
            <p:nvPr/>
          </p:nvSpPr>
          <p:spPr bwMode="auto">
            <a:xfrm>
              <a:off x="3623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27"/>
            <p:cNvSpPr>
              <a:spLocks noChangeArrowheads="1"/>
            </p:cNvSpPr>
            <p:nvPr/>
          </p:nvSpPr>
          <p:spPr bwMode="auto">
            <a:xfrm>
              <a:off x="3623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33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39"/>
            <p:cNvSpPr>
              <a:spLocks noChangeArrowheads="1"/>
            </p:cNvSpPr>
            <p:nvPr/>
          </p:nvSpPr>
          <p:spPr bwMode="auto">
            <a:xfrm>
              <a:off x="2912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40"/>
            <p:cNvSpPr>
              <a:spLocks noChangeArrowheads="1"/>
            </p:cNvSpPr>
            <p:nvPr/>
          </p:nvSpPr>
          <p:spPr bwMode="auto">
            <a:xfrm>
              <a:off x="3218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41"/>
            <p:cNvSpPr>
              <a:spLocks noChangeArrowheads="1"/>
            </p:cNvSpPr>
            <p:nvPr/>
          </p:nvSpPr>
          <p:spPr bwMode="auto">
            <a:xfrm>
              <a:off x="2912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42"/>
            <p:cNvSpPr>
              <a:spLocks noChangeArrowheads="1"/>
            </p:cNvSpPr>
            <p:nvPr/>
          </p:nvSpPr>
          <p:spPr bwMode="auto">
            <a:xfrm>
              <a:off x="3218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43"/>
            <p:cNvSpPr>
              <a:spLocks noChangeArrowheads="1"/>
            </p:cNvSpPr>
            <p:nvPr/>
          </p:nvSpPr>
          <p:spPr bwMode="auto">
            <a:xfrm>
              <a:off x="2912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44"/>
            <p:cNvSpPr>
              <a:spLocks noChangeArrowheads="1"/>
            </p:cNvSpPr>
            <p:nvPr/>
          </p:nvSpPr>
          <p:spPr bwMode="auto">
            <a:xfrm>
              <a:off x="3218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45"/>
            <p:cNvSpPr>
              <a:spLocks noChangeArrowheads="1"/>
            </p:cNvSpPr>
            <p:nvPr/>
          </p:nvSpPr>
          <p:spPr bwMode="auto">
            <a:xfrm>
              <a:off x="3521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46"/>
            <p:cNvSpPr>
              <a:spLocks noChangeArrowheads="1"/>
            </p:cNvSpPr>
            <p:nvPr/>
          </p:nvSpPr>
          <p:spPr bwMode="auto">
            <a:xfrm>
              <a:off x="3521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47"/>
            <p:cNvSpPr>
              <a:spLocks noChangeArrowheads="1"/>
            </p:cNvSpPr>
            <p:nvPr/>
          </p:nvSpPr>
          <p:spPr bwMode="auto">
            <a:xfrm>
              <a:off x="3521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248"/>
            <p:cNvSpPr>
              <a:spLocks noChangeArrowheads="1"/>
            </p:cNvSpPr>
            <p:nvPr/>
          </p:nvSpPr>
          <p:spPr bwMode="auto">
            <a:xfrm>
              <a:off x="2815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249"/>
            <p:cNvSpPr>
              <a:spLocks noChangeArrowheads="1"/>
            </p:cNvSpPr>
            <p:nvPr/>
          </p:nvSpPr>
          <p:spPr bwMode="auto">
            <a:xfrm>
              <a:off x="3121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250"/>
            <p:cNvSpPr>
              <a:spLocks noChangeArrowheads="1"/>
            </p:cNvSpPr>
            <p:nvPr/>
          </p:nvSpPr>
          <p:spPr bwMode="auto">
            <a:xfrm>
              <a:off x="2815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251"/>
            <p:cNvSpPr>
              <a:spLocks noChangeArrowheads="1"/>
            </p:cNvSpPr>
            <p:nvPr/>
          </p:nvSpPr>
          <p:spPr bwMode="auto">
            <a:xfrm>
              <a:off x="3121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252"/>
            <p:cNvSpPr>
              <a:spLocks noChangeArrowheads="1"/>
            </p:cNvSpPr>
            <p:nvPr/>
          </p:nvSpPr>
          <p:spPr bwMode="auto">
            <a:xfrm>
              <a:off x="2815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253"/>
            <p:cNvSpPr>
              <a:spLocks noChangeArrowheads="1"/>
            </p:cNvSpPr>
            <p:nvPr/>
          </p:nvSpPr>
          <p:spPr bwMode="auto">
            <a:xfrm>
              <a:off x="3121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254"/>
            <p:cNvSpPr>
              <a:spLocks noChangeArrowheads="1"/>
            </p:cNvSpPr>
            <p:nvPr/>
          </p:nvSpPr>
          <p:spPr bwMode="auto">
            <a:xfrm>
              <a:off x="3424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255"/>
            <p:cNvSpPr>
              <a:spLocks noChangeArrowheads="1"/>
            </p:cNvSpPr>
            <p:nvPr/>
          </p:nvSpPr>
          <p:spPr bwMode="auto">
            <a:xfrm>
              <a:off x="3424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256"/>
            <p:cNvSpPr>
              <a:spLocks noChangeArrowheads="1"/>
            </p:cNvSpPr>
            <p:nvPr/>
          </p:nvSpPr>
          <p:spPr bwMode="auto">
            <a:xfrm>
              <a:off x="3424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" name="Group 273"/>
          <p:cNvGrpSpPr>
            <a:grpSpLocks/>
          </p:cNvGrpSpPr>
          <p:nvPr/>
        </p:nvGrpSpPr>
        <p:grpSpPr bwMode="auto">
          <a:xfrm>
            <a:off x="2085925" y="3345458"/>
            <a:ext cx="1981200" cy="1831975"/>
            <a:chOff x="453" y="1978"/>
            <a:chExt cx="1248" cy="1154"/>
          </a:xfrm>
        </p:grpSpPr>
        <p:sp>
          <p:nvSpPr>
            <p:cNvPr id="40" name="Line 272"/>
            <p:cNvSpPr>
              <a:spLocks noChangeShapeType="1"/>
            </p:cNvSpPr>
            <p:nvPr/>
          </p:nvSpPr>
          <p:spPr bwMode="auto">
            <a:xfrm flipV="1">
              <a:off x="567" y="3022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70"/>
            <p:cNvSpPr>
              <a:spLocks noChangeShapeType="1"/>
            </p:cNvSpPr>
            <p:nvPr/>
          </p:nvSpPr>
          <p:spPr bwMode="auto">
            <a:xfrm flipV="1">
              <a:off x="567" y="2547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69"/>
            <p:cNvSpPr>
              <a:spLocks noChangeShapeType="1"/>
            </p:cNvSpPr>
            <p:nvPr/>
          </p:nvSpPr>
          <p:spPr bwMode="auto">
            <a:xfrm flipV="1">
              <a:off x="567" y="2093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8"/>
            <p:cNvSpPr>
              <a:spLocks noChangeShapeType="1"/>
            </p:cNvSpPr>
            <p:nvPr/>
          </p:nvSpPr>
          <p:spPr bwMode="auto">
            <a:xfrm>
              <a:off x="567" y="2127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Oval 45"/>
            <p:cNvSpPr>
              <a:spLocks noChangeArrowheads="1"/>
            </p:cNvSpPr>
            <p:nvPr/>
          </p:nvSpPr>
          <p:spPr bwMode="auto">
            <a:xfrm>
              <a:off x="453" y="1978"/>
              <a:ext cx="227" cy="22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259"/>
            <p:cNvSpPr>
              <a:spLocks noChangeArrowheads="1"/>
            </p:cNvSpPr>
            <p:nvPr/>
          </p:nvSpPr>
          <p:spPr bwMode="auto">
            <a:xfrm>
              <a:off x="453" y="2432"/>
              <a:ext cx="227" cy="227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60"/>
            <p:cNvSpPr>
              <a:spLocks noChangeArrowheads="1"/>
            </p:cNvSpPr>
            <p:nvPr/>
          </p:nvSpPr>
          <p:spPr bwMode="auto">
            <a:xfrm>
              <a:off x="453" y="2904"/>
              <a:ext cx="227" cy="22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261"/>
            <p:cNvSpPr>
              <a:spLocks noChangeShapeType="1"/>
            </p:cNvSpPr>
            <p:nvPr/>
          </p:nvSpPr>
          <p:spPr bwMode="auto">
            <a:xfrm>
              <a:off x="1089" y="2116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Oval 262"/>
            <p:cNvSpPr>
              <a:spLocks noChangeArrowheads="1"/>
            </p:cNvSpPr>
            <p:nvPr/>
          </p:nvSpPr>
          <p:spPr bwMode="auto">
            <a:xfrm>
              <a:off x="975" y="1979"/>
              <a:ext cx="227" cy="227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263"/>
            <p:cNvSpPr>
              <a:spLocks noChangeArrowheads="1"/>
            </p:cNvSpPr>
            <p:nvPr/>
          </p:nvSpPr>
          <p:spPr bwMode="auto">
            <a:xfrm>
              <a:off x="975" y="2433"/>
              <a:ext cx="227" cy="227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264"/>
            <p:cNvSpPr>
              <a:spLocks noChangeArrowheads="1"/>
            </p:cNvSpPr>
            <p:nvPr/>
          </p:nvSpPr>
          <p:spPr bwMode="auto">
            <a:xfrm>
              <a:off x="975" y="2905"/>
              <a:ext cx="227" cy="22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265"/>
            <p:cNvSpPr>
              <a:spLocks noChangeShapeType="1"/>
            </p:cNvSpPr>
            <p:nvPr/>
          </p:nvSpPr>
          <p:spPr bwMode="auto">
            <a:xfrm>
              <a:off x="1588" y="2134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Oval 266"/>
            <p:cNvSpPr>
              <a:spLocks noChangeArrowheads="1"/>
            </p:cNvSpPr>
            <p:nvPr/>
          </p:nvSpPr>
          <p:spPr bwMode="auto">
            <a:xfrm>
              <a:off x="1474" y="1979"/>
              <a:ext cx="227" cy="227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267"/>
            <p:cNvSpPr>
              <a:spLocks noChangeArrowheads="1"/>
            </p:cNvSpPr>
            <p:nvPr/>
          </p:nvSpPr>
          <p:spPr bwMode="auto">
            <a:xfrm>
              <a:off x="1474" y="2433"/>
              <a:ext cx="227" cy="22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268"/>
            <p:cNvSpPr>
              <a:spLocks noChangeArrowheads="1"/>
            </p:cNvSpPr>
            <p:nvPr/>
          </p:nvSpPr>
          <p:spPr bwMode="auto">
            <a:xfrm>
              <a:off x="1474" y="2905"/>
              <a:ext cx="227" cy="22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[1/3]</a:t>
            </a:r>
            <a:endParaRPr lang="ru-RU" dirty="0"/>
          </a:p>
        </p:txBody>
      </p:sp>
      <p:pic>
        <p:nvPicPr>
          <p:cNvPr id="57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2819400" cy="2809875"/>
          </a:xfrm>
          <a:prstGeom prst="rect">
            <a:avLst/>
          </a:prstGeom>
          <a:noFill/>
        </p:spPr>
      </p:pic>
      <p:pic>
        <p:nvPicPr>
          <p:cNvPr id="56" name="Picture 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068960"/>
            <a:ext cx="2867025" cy="3286125"/>
          </a:xfrm>
          <a:prstGeom prst="rect">
            <a:avLst/>
          </a:prstGeom>
          <a:noFill/>
        </p:spPr>
      </p:pic>
      <p:pic>
        <p:nvPicPr>
          <p:cNvPr id="59" name="Picture 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96752"/>
            <a:ext cx="2819400" cy="2809875"/>
          </a:xfrm>
          <a:prstGeom prst="rect">
            <a:avLst/>
          </a:prstGeom>
          <a:noFill/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996952"/>
            <a:ext cx="2095500" cy="3295650"/>
          </a:xfrm>
          <a:prstGeom prst="rect">
            <a:avLst/>
          </a:prstGeom>
          <a:noFill/>
        </p:spPr>
      </p:pic>
      <p:sp>
        <p:nvSpPr>
          <p:cNvPr id="61" name="Text Box 52"/>
          <p:cNvSpPr txBox="1">
            <a:spLocks noChangeArrowheads="1"/>
          </p:cNvSpPr>
          <p:nvPr/>
        </p:nvSpPr>
        <p:spPr bwMode="auto">
          <a:xfrm>
            <a:off x="5508104" y="3933056"/>
            <a:ext cx="181652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 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кубиков (точек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трёхмерной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матрицы)</a:t>
            </a:r>
          </a:p>
        </p:txBody>
      </p:sp>
      <p:sp>
        <p:nvSpPr>
          <p:cNvPr id="60" name="Text Box 3"/>
          <p:cNvSpPr txBox="1">
            <a:spLocks noChangeArrowheads="1"/>
          </p:cNvSpPr>
          <p:nvPr/>
        </p:nvSpPr>
        <p:spPr bwMode="auto">
          <a:xfrm>
            <a:off x="971600" y="4005064"/>
            <a:ext cx="205216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многоугольников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(обычно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[2/3]</a:t>
            </a:r>
            <a:endParaRPr lang="ru-RU" dirty="0"/>
          </a:p>
        </p:txBody>
      </p:sp>
      <p:pic>
        <p:nvPicPr>
          <p:cNvPr id="11" name="Picture 16" descr="v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130" y="3431559"/>
            <a:ext cx="3729038" cy="2878138"/>
          </a:xfrm>
          <a:prstGeom prst="rect">
            <a:avLst/>
          </a:prstGeom>
          <a:noFill/>
        </p:spPr>
      </p:pic>
      <p:pic>
        <p:nvPicPr>
          <p:cNvPr id="12" name="Picture 17" descr="v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318" y="3431559"/>
            <a:ext cx="3840162" cy="2879725"/>
          </a:xfrm>
          <a:prstGeom prst="rect">
            <a:avLst/>
          </a:prstGeom>
          <a:noFill/>
        </p:spPr>
      </p:pic>
      <p:pic>
        <p:nvPicPr>
          <p:cNvPr id="13" name="Picture 19" descr="p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168759"/>
            <a:ext cx="3048000" cy="2324100"/>
          </a:xfrm>
          <a:prstGeom prst="rect">
            <a:avLst/>
          </a:prstGeom>
          <a:noFill/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2267744" y="1268760"/>
            <a:ext cx="20425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Полигональная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3923928" y="4077072"/>
            <a:ext cx="1577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2174180" y="6023947"/>
            <a:ext cx="25314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20 * 32 * 16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6192143" y="5952509"/>
            <a:ext cx="26613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49 * 79 * 39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151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18" name="Group 71"/>
          <p:cNvGraphicFramePr>
            <a:graphicFrameLocks noGrp="1"/>
          </p:cNvGraphicFramePr>
          <p:nvPr/>
        </p:nvGraphicFramePr>
        <p:xfrm>
          <a:off x="467171" y="1256054"/>
          <a:ext cx="8209285" cy="4765042"/>
        </p:xfrm>
        <a:graphic>
          <a:graphicData uri="http://schemas.openxmlformats.org/drawingml/2006/table">
            <a:tbl>
              <a:tblPr/>
              <a:tblGrid>
                <a:gridCol w="2952701"/>
                <a:gridCol w="2520662"/>
                <a:gridCol w="2735922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Сравнение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Полигональная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Воксельная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программное развитие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хорошее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слабое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аппаратная поддержка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 к памяти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нормальные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чрезмерные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уровень детализации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варьируется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фиксирован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внутренняя структура</a:t>
                      </a:r>
                      <a:b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(заполнение объема)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возможности изменения объекта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Picture 40" descr="800px-Octre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214487"/>
            <a:ext cx="5616575" cy="3222625"/>
          </a:xfrm>
          <a:prstGeom prst="rect">
            <a:avLst/>
          </a:prstGeom>
          <a:noFill/>
        </p:spPr>
      </p:pic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1547664" y="4581128"/>
            <a:ext cx="547260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Компактное хранения однородных пространств: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уменьшает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данных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увеличивает скорость </a:t>
            </a:r>
            <a:r>
              <a:rPr lang="ru-RU" sz="1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затрудняет прямой доступ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сильно усложняет модификацию объекта</a:t>
            </a: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683568" y="1268760"/>
            <a:ext cx="23762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Первый узел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корень)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это куб,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содержащий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весь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755577" y="2610778"/>
            <a:ext cx="230425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узел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имеет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или 8 потомков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потомок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формируют куб 2×2×2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5381783" cy="502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3452" y="1196753"/>
            <a:ext cx="2756789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Marching cubes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/3]</a:t>
            </a:r>
            <a:endParaRPr lang="ru-RU" dirty="0"/>
          </a:p>
        </p:txBody>
      </p:sp>
      <p:pic>
        <p:nvPicPr>
          <p:cNvPr id="7" name="Picture 35" descr="536px-Marchingcubes-he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22" y="1178090"/>
            <a:ext cx="4598665" cy="5148473"/>
          </a:xfrm>
          <a:prstGeom prst="rect">
            <a:avLst/>
          </a:prstGeom>
          <a:noFill/>
        </p:spPr>
      </p:pic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292080" y="2132856"/>
            <a:ext cx="33020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просматривает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 соседних позиций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каждой точки 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их основании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выбирает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её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Volume ray tracing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788024" y="2708920"/>
            <a:ext cx="35180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экрана к источнику)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57826"/>
            <a:ext cx="4265935" cy="51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2893</TotalTime>
  <Words>354</Words>
  <Application>Microsoft Office PowerPoint</Application>
  <PresentationFormat>Экран (4:3)</PresentationFormat>
  <Paragraphs>130</Paragraphs>
  <Slides>15</Slides>
  <Notes>14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(Воксели)</vt:lpstr>
      <vt:lpstr>Определение</vt:lpstr>
      <vt:lpstr>Воксельная и полигональная графика</vt:lpstr>
      <vt:lpstr>Воксельная и полигональная графика</vt:lpstr>
      <vt:lpstr>Воксельная и полигональная графика</vt:lpstr>
      <vt:lpstr>Разреженное воксельное октодерево (Sparse Voxel Octree)</vt:lpstr>
      <vt:lpstr>Разреженное воксельное октодерево (Sparse Voxel Octree)</vt:lpstr>
      <vt:lpstr>Визуализация воксельной графики (Marching cubes) </vt:lpstr>
      <vt:lpstr>Визуализация воксельной графики (Volume ray tracing) </vt:lpstr>
      <vt:lpstr>Визуализация воксельной графики (Maximum intensity projection)</vt:lpstr>
      <vt:lpstr>Пример воксельной графики</vt:lpstr>
      <vt:lpstr>Пример воксельной графики (Voxatron 0.2.10 Trailer)</vt:lpstr>
      <vt:lpstr>Пример воксельной графики (MineCraft)</vt:lpstr>
      <vt:lpstr>Пример воксельной графики (Новоселов, кубик-рубик)</vt:lpstr>
      <vt:lpstr>Пример воксельной графики (Новоселов, воксельный бой)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243</cp:revision>
  <dcterms:created xsi:type="dcterms:W3CDTF">2014-02-11T08:42:57Z</dcterms:created>
  <dcterms:modified xsi:type="dcterms:W3CDTF">2025-11-28T05:53:19Z</dcterms:modified>
</cp:coreProperties>
</file>