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736"/>
    <a:srgbClr val="FFAB00"/>
    <a:srgbClr val="FFFFFF"/>
    <a:srgbClr val="C00000"/>
    <a:srgbClr val="FFC000"/>
    <a:srgbClr val="034910"/>
    <a:srgbClr val="A01A3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547D-9CC1-40C1-8E43-7A1F74A742CF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BF8F-8FF2-463E-9E7A-5285BFE97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0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99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12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559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02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4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53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60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28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2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15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1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357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93527" y="1336432"/>
            <a:ext cx="8036168" cy="4937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 </a:t>
            </a:r>
            <a:r>
              <a:rPr lang="ru-RU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</a:t>
            </a:r>
            <a:r>
              <a:rPr lang="ru-RU" sz="14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ражданин, признанный недееспособным не может покупать продукты питания, оплачивать проезд в транспорте, покупать предметы гигиены и т.д.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lang="ru-RU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</a:t>
            </a:r>
            <a:r>
              <a:rPr lang="ru-RU" sz="14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муществом недееспособного гражданина распоряжается опекун или организация, в которой он находится под надзором на постоянной основе. </a:t>
            </a:r>
            <a:r>
              <a:rPr lang="en-US" sz="14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endParaRPr lang="ru-RU" sz="1400" dirty="0" smtClean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</a:t>
            </a:r>
            <a:r>
              <a:rPr lang="ru-RU" sz="14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еобходимость учёта мнения недееспособного лица его опекуном при совершении сделок от имени подопечного (п. 2 ст. 29 ГК РФ). Если же недееспособный гражданин совершил сделку, например, покупку, продажу вещи, оплату услуг, то такая сделка является ничтожной.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4. </a:t>
            </a:r>
            <a:r>
              <a:rPr lang="ru-RU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14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тветственность за противоправные действия недееспособного лица возлагается на опекуна, который также обязан возместить вред, нанесенный недееспособным гражданином (ст. 1076 ГК РФ ).</a:t>
            </a:r>
            <a:endParaRPr lang="en-US" sz="1400" dirty="0" smtClean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1400" dirty="0" smtClean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5. </a:t>
            </a:r>
            <a:r>
              <a:rPr lang="ru-RU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</a:t>
            </a:r>
            <a:r>
              <a:rPr lang="ru-RU" sz="14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едееспособный гражданин лишён права вступать в брак, поскольку лишен возможности выразить свою осознанную волю на вступление в брак. Если брак с таким гражданином был зарегистрирован, то такой брак признается недействительны</a:t>
            </a:r>
            <a:r>
              <a:rPr lang="ru-RU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м.</a:t>
            </a:r>
            <a:endParaRPr lang="ru-RU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«Гражданский кодекс Российской Федерации (часть первая)» от 30.11.1994 N 51-ФЗ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</a:t>
            </a:r>
            <a:r>
              <a:rPr lang="en-US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3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857359"/>
            <a:ext cx="266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83937" y="1039565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1222" y="178772"/>
            <a:ext cx="8560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0F473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Какие последствия для граждан влечет признание </a:t>
            </a:r>
            <a:r>
              <a:rPr lang="ru-RU" sz="2400" dirty="0" smtClean="0">
                <a:ln w="0"/>
                <a:solidFill>
                  <a:srgbClr val="0F473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недееспособным</a:t>
            </a:r>
            <a:endParaRPr lang="ru-RU" sz="2400" dirty="0">
              <a:ln w="0"/>
              <a:solidFill>
                <a:srgbClr val="0F4736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5" name="Picture 2" descr="C:\Users\user\Desktop\ist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70" y="6500834"/>
            <a:ext cx="861645" cy="34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3789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945</TotalTime>
  <Words>185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user</cp:lastModifiedBy>
  <cp:revision>88</cp:revision>
  <cp:lastPrinted>2020-09-22T14:47:33Z</cp:lastPrinted>
  <dcterms:created xsi:type="dcterms:W3CDTF">2020-09-17T13:25:12Z</dcterms:created>
  <dcterms:modified xsi:type="dcterms:W3CDTF">2020-11-07T03:43:09Z</dcterms:modified>
</cp:coreProperties>
</file>