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4" r:id="rId2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4736"/>
    <a:srgbClr val="FFAB00"/>
    <a:srgbClr val="FFFFFF"/>
    <a:srgbClr val="C00000"/>
    <a:srgbClr val="FFC000"/>
    <a:srgbClr val="034910"/>
    <a:srgbClr val="A01A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6" autoAdjust="0"/>
    <p:restoredTop sz="94660"/>
  </p:normalViewPr>
  <p:slideViewPr>
    <p:cSldViewPr snapToGrid="0">
      <p:cViewPr varScale="1">
        <p:scale>
          <a:sx n="68" d="100"/>
          <a:sy n="68" d="100"/>
        </p:scale>
        <p:origin x="-80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D547D-9CC1-40C1-8E43-7A1F74A742CF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4BF8F-8FF2-463E-9E7A-5285BFE97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100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8998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012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559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502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941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853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6005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288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825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151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189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357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93527" y="1336432"/>
            <a:ext cx="8036168" cy="4937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</a:t>
            </a:r>
            <a:r>
              <a:rPr lang="ru-RU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</a:t>
            </a:r>
            <a:r>
              <a:rPr lang="ru-RU" sz="1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ражданин, признанный недееспособным не может покупать продукты питания, оплачивать проезд в транспорте, покупать предметы гигиены и т.д.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</a:t>
            </a:r>
            <a:r>
              <a:rPr lang="ru-RU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</a:t>
            </a:r>
            <a:r>
              <a:rPr lang="ru-RU" sz="1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муществом недееспособного гражданина распоряжается опекун или организация, в которой он находится под надзором на постоянной основе. </a:t>
            </a:r>
            <a:r>
              <a:rPr lang="en-US" sz="1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endParaRPr lang="ru-RU" sz="1400" dirty="0" smtClean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ru-RU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</a:t>
            </a:r>
            <a:r>
              <a:rPr lang="ru-RU" sz="1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еобходимость учёта мнения недееспособного лица его опекуном при совершении сделок от имени подопечного (п. 2 ст. 29 ГК РФ). Если же недееспособный гражданин совершил сделку, например, покупку, продажу вещи, оплату услуг, то такая сделка является ничтожной.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 </a:t>
            </a:r>
            <a:r>
              <a:rPr lang="ru-RU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</a:t>
            </a:r>
            <a:r>
              <a:rPr lang="ru-RU" sz="1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тветственность за противоправные действия недееспособного лица возлагается на опекуна, который также обязан возместить вред, нанесенный недееспособным гражданином (ст. 1076 ГК РФ ).</a:t>
            </a:r>
            <a:endParaRPr lang="en-US" sz="1400" dirty="0" smtClean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400" dirty="0" smtClean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5. </a:t>
            </a:r>
            <a:r>
              <a:rPr lang="ru-RU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</a:t>
            </a:r>
            <a:r>
              <a:rPr lang="ru-RU" sz="14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едееспособный гражданин лишён права вступать в брак, поскольку лишен возможности выразить свою осознанную волю на вступление в брак. Если брак с таким гражданином был зарегистрирован, то такой брак признается недействительны</a:t>
            </a:r>
            <a:r>
              <a:rPr lang="ru-RU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м.</a:t>
            </a:r>
            <a:endParaRPr lang="ru-RU" dirty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"/>
            <a:ext cx="3631223" cy="6858000"/>
          </a:xfrm>
          <a:prstGeom prst="rect">
            <a:avLst/>
          </a:prstGeom>
          <a:solidFill>
            <a:srgbClr val="FFAB00"/>
          </a:solidFill>
          <a:ln>
            <a:solidFill>
              <a:srgbClr val="FFA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«Гражданский кодекс Российской Федерации (часть первая)» от 30.11.1994 N 51-ФЗ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991" y="-177177"/>
            <a:ext cx="2841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№</a:t>
            </a:r>
            <a:r>
              <a:rPr lang="en-US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3</a:t>
            </a:r>
            <a:endParaRPr lang="ru-RU" sz="8000" dirty="0">
              <a:ln>
                <a:solidFill>
                  <a:srgbClr val="0F4736"/>
                </a:solidFill>
              </a:ln>
              <a:solidFill>
                <a:srgbClr val="0F47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" y="857359"/>
            <a:ext cx="2662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Вопрос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83937" y="1039565"/>
            <a:ext cx="3622431" cy="74931"/>
          </a:xfrm>
          <a:prstGeom prst="round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476845"/>
            <a:ext cx="12192000" cy="381156"/>
          </a:xfrm>
          <a:prstGeom prst="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Технологии, </a:t>
            </a:r>
          </a:p>
          <a:p>
            <a:pPr algn="just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которые работают.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1222" y="178772"/>
            <a:ext cx="85607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rgbClr val="0F473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Какие последствия для граждан влечет признание </a:t>
            </a:r>
            <a:r>
              <a:rPr lang="ru-RU" sz="2400" dirty="0" smtClean="0">
                <a:ln w="0"/>
                <a:solidFill>
                  <a:srgbClr val="0F473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недееспособным</a:t>
            </a:r>
            <a:endParaRPr lang="ru-RU" sz="2400" dirty="0">
              <a:ln w="0"/>
              <a:solidFill>
                <a:srgbClr val="0F473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5" name="Picture 2" descr="C:\Users\user\Desktop\ist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70" y="6500834"/>
            <a:ext cx="861645" cy="34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37894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945</TotalTime>
  <Words>185</Words>
  <Application>Microsoft Office PowerPoint</Application>
  <PresentationFormat>Произвольный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</dc:creator>
  <cp:lastModifiedBy>user</cp:lastModifiedBy>
  <cp:revision>88</cp:revision>
  <cp:lastPrinted>2020-09-22T14:47:33Z</cp:lastPrinted>
  <dcterms:created xsi:type="dcterms:W3CDTF">2020-09-17T13:25:12Z</dcterms:created>
  <dcterms:modified xsi:type="dcterms:W3CDTF">2020-11-07T03:43:09Z</dcterms:modified>
</cp:coreProperties>
</file>