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736"/>
    <a:srgbClr val="FFAB00"/>
    <a:srgbClr val="FFFFFF"/>
    <a:srgbClr val="C00000"/>
    <a:srgbClr val="FFC000"/>
    <a:srgbClr val="034910"/>
    <a:srgbClr val="A01A3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547D-9CC1-40C1-8E43-7A1F74A742CF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BF8F-8FF2-463E-9E7A-5285BFE97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0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99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12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559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02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4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53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60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28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2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15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1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357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795345" y="3737484"/>
            <a:ext cx="8206155" cy="2135777"/>
          </a:xfrm>
          <a:prstGeom prst="rect">
            <a:avLst/>
          </a:prstGeom>
          <a:solidFill>
            <a:srgbClr val="0F473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04137" y="1471441"/>
            <a:ext cx="8206155" cy="2022870"/>
          </a:xfrm>
          <a:prstGeom prst="rect">
            <a:avLst/>
          </a:prstGeom>
          <a:solidFill>
            <a:srgbClr val="0F473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</a:t>
            </a:r>
            <a:r>
              <a:rPr lang="en-US" sz="800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4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857359"/>
            <a:ext cx="266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83937" y="1039565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1222" y="178772"/>
            <a:ext cx="8560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0F47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Какие действия может совершать лицо с ограниченной дееспособностью</a:t>
            </a:r>
            <a:endParaRPr lang="ru-RU" sz="2400" dirty="0">
              <a:ln w="0"/>
              <a:solidFill>
                <a:srgbClr val="0F473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43533" y="1432207"/>
            <a:ext cx="8548468" cy="24006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Ограниченный в дееспособности вследствие пристрастия к азартным играм либо злоупотребления алкоголем или наркотическими средствами </a:t>
            </a:r>
            <a:endParaRPr lang="en-US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вправе: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самостоятельно совершать мелкие бытовые сделки, все остальные – только с письменного согласия попечителя;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ограниченно дееспособный самостоятельно несет имущественную ответственность по совершенным им сделкам и за причиненный им вред;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заработок, пенсию и другие доходы ограниченного в дееспособности гражданина в его интересах получает и расходует попечитель.</a:t>
            </a:r>
            <a:endParaRPr lang="ru-RU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57600" y="3737484"/>
            <a:ext cx="8534399" cy="23698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Ограниченный в дееспособности вследствие психического расстройства </a:t>
            </a:r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может: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самостоятельно совершать мелкие бытовые сделки, другие — только с письменного согласия попечителя. При этом попечитель может письменно одобрить сделку как до ее заключения, так и подтвердить ее </a:t>
            </a:r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после</a:t>
            </a:r>
            <a:r>
              <a:rPr lang="ru-RU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  <a:endParaRPr lang="ru-RU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лиментами</a:t>
            </a:r>
            <a:r>
              <a:rPr lang="ru-RU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социальной пенсией, возмещением вреда здоровью и в связи со смертью кормильца и иными предоставляемыми на содержание ограниченно дееспособного выплатами он может распоряжаться только с письменного согласия попечителя, а заработком, стипендией и иными доходами — самостоятельно.</a:t>
            </a:r>
          </a:p>
        </p:txBody>
      </p:sp>
      <p:pic>
        <p:nvPicPr>
          <p:cNvPr id="14" name="Picture 2" descr="C:\Users\user\Desktop\ist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70" y="6500834"/>
            <a:ext cx="861645" cy="34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03800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945</TotalTime>
  <Words>165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user</cp:lastModifiedBy>
  <cp:revision>90</cp:revision>
  <cp:lastPrinted>2020-09-22T14:47:33Z</cp:lastPrinted>
  <dcterms:created xsi:type="dcterms:W3CDTF">2020-09-17T13:25:12Z</dcterms:created>
  <dcterms:modified xsi:type="dcterms:W3CDTF">2020-11-07T04:02:16Z</dcterms:modified>
</cp:coreProperties>
</file>