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4736"/>
    <a:srgbClr val="FFAB00"/>
    <a:srgbClr val="FFFFFF"/>
    <a:srgbClr val="C00000"/>
    <a:srgbClr val="FFC000"/>
    <a:srgbClr val="034910"/>
    <a:srgbClr val="A01A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6" autoAdjust="0"/>
    <p:restoredTop sz="94660"/>
  </p:normalViewPr>
  <p:slideViewPr>
    <p:cSldViewPr snapToGrid="0">
      <p:cViewPr varScale="1">
        <p:scale>
          <a:sx n="68" d="100"/>
          <a:sy n="68" d="100"/>
        </p:scale>
        <p:origin x="-80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D547D-9CC1-40C1-8E43-7A1F74A742CF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4BF8F-8FF2-463E-9E7A-5285BFE97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100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8998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012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559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502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941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853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6005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288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825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151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189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357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795345" y="3737484"/>
            <a:ext cx="8206155" cy="2135777"/>
          </a:xfrm>
          <a:prstGeom prst="rect">
            <a:avLst/>
          </a:prstGeom>
          <a:solidFill>
            <a:srgbClr val="0F473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04137" y="1471441"/>
            <a:ext cx="8206155" cy="2022870"/>
          </a:xfrm>
          <a:prstGeom prst="rect">
            <a:avLst/>
          </a:prstGeom>
          <a:solidFill>
            <a:srgbClr val="0F473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3631223" cy="6858000"/>
          </a:xfrm>
          <a:prstGeom prst="rect">
            <a:avLst/>
          </a:prstGeom>
          <a:solidFill>
            <a:srgbClr val="FFAB00"/>
          </a:solidFill>
          <a:ln>
            <a:solidFill>
              <a:srgbClr val="FFA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991" y="-177177"/>
            <a:ext cx="2841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№</a:t>
            </a:r>
            <a:r>
              <a:rPr lang="en-US" sz="800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4</a:t>
            </a:r>
            <a:endParaRPr lang="ru-RU" sz="8000" dirty="0">
              <a:ln>
                <a:solidFill>
                  <a:srgbClr val="0F4736"/>
                </a:solidFill>
              </a:ln>
              <a:solidFill>
                <a:srgbClr val="0F47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" y="857359"/>
            <a:ext cx="2662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Вопрос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83937" y="1039565"/>
            <a:ext cx="3622431" cy="74931"/>
          </a:xfrm>
          <a:prstGeom prst="round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476845"/>
            <a:ext cx="12192000" cy="381156"/>
          </a:xfrm>
          <a:prstGeom prst="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Технологии, </a:t>
            </a:r>
          </a:p>
          <a:p>
            <a:pPr algn="just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которые работают.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1222" y="178772"/>
            <a:ext cx="85607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rgbClr val="0F473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Какие действия может совершать лицо с ограниченной дееспособностью</a:t>
            </a:r>
            <a:endParaRPr lang="ru-RU" sz="2400" dirty="0">
              <a:ln w="0"/>
              <a:solidFill>
                <a:srgbClr val="0F473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3533" y="1432207"/>
            <a:ext cx="8548468" cy="24006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Ограниченный в дееспособности вследствие пристрастия к азартным играм либо злоупотребления алкоголем или наркотическими средствами </a:t>
            </a:r>
            <a:endParaRPr lang="en-US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вправе: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самостоятельно совершать мелкие бытовые сделки, все остальные – только с письменного согласия попечителя;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ограниченно дееспособный самостоятельно несет имущественную ответственность по совершенным им сделкам и за причиненный им вред;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заработок, пенсию и другие доходы ограниченного в дееспособности гражданина в его интересах получает и расходует попечитель.</a:t>
            </a:r>
            <a:endParaRPr lang="ru-RU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57600" y="3737484"/>
            <a:ext cx="8534399" cy="23698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Ограниченный в дееспособности вследствие психического расстройства </a:t>
            </a:r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может: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самостоятельно совершать мелкие бытовые сделки, другие — только с письменного согласия попечителя. При этом попечитель может письменно одобрить сделку как до ее заключения, так и подтвердить ее </a:t>
            </a:r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после</a:t>
            </a:r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  <a:endParaRPr lang="ru-RU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</a:t>
            </a:r>
            <a:r>
              <a:rPr lang="ru-RU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лиментами</a:t>
            </a:r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социальной пенсией, возмещением вреда здоровью и в связи со смертью кормильца и иными предоставляемыми на содержание ограниченно дееспособного выплатами он может распоряжаться только с письменного согласия попечителя, а заработком, стипендией и иными доходами — самостоятельно.</a:t>
            </a:r>
          </a:p>
        </p:txBody>
      </p:sp>
      <p:pic>
        <p:nvPicPr>
          <p:cNvPr id="14" name="Picture 2" descr="C:\Users\user\Desktop\ist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70" y="6500834"/>
            <a:ext cx="861645" cy="34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038007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945</TotalTime>
  <Words>165</Words>
  <Application>Microsoft Office PowerPoint</Application>
  <PresentationFormat>Произвольный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</dc:creator>
  <cp:lastModifiedBy>user</cp:lastModifiedBy>
  <cp:revision>90</cp:revision>
  <cp:lastPrinted>2020-09-22T14:47:33Z</cp:lastPrinted>
  <dcterms:created xsi:type="dcterms:W3CDTF">2020-09-17T13:25:12Z</dcterms:created>
  <dcterms:modified xsi:type="dcterms:W3CDTF">2020-11-07T04:02:16Z</dcterms:modified>
</cp:coreProperties>
</file>