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12192000" cy="6858000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4736"/>
    <a:srgbClr val="FFAB00"/>
    <a:srgbClr val="FFFFFF"/>
    <a:srgbClr val="C00000"/>
    <a:srgbClr val="FFC000"/>
    <a:srgbClr val="034910"/>
    <a:srgbClr val="A01A3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66" autoAdjust="0"/>
    <p:restoredTop sz="94660"/>
  </p:normalViewPr>
  <p:slideViewPr>
    <p:cSldViewPr snapToGrid="0">
      <p:cViewPr varScale="1">
        <p:scale>
          <a:sx n="69" d="100"/>
          <a:sy n="69" d="100"/>
        </p:scale>
        <p:origin x="-76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4D547D-9CC1-40C1-8E43-7A1F74A742CF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822825"/>
            <a:ext cx="5510213" cy="39449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E4BF8F-8FF2-463E-9E7A-5285BFE975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100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8998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0122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5593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5029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9411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8533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6005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52887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8254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1512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189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D510D-0C63-4ECC-B0DF-B53675AE7471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3579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903785" y="3596054"/>
            <a:ext cx="8071338" cy="953661"/>
          </a:xfrm>
          <a:prstGeom prst="rect">
            <a:avLst/>
          </a:prstGeom>
          <a:solidFill>
            <a:srgbClr val="0F4736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03785" y="2438099"/>
            <a:ext cx="8071338" cy="1017278"/>
          </a:xfrm>
          <a:prstGeom prst="rect">
            <a:avLst/>
          </a:prstGeom>
          <a:solidFill>
            <a:srgbClr val="0F4736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3631223" cy="6858000"/>
          </a:xfrm>
          <a:prstGeom prst="rect">
            <a:avLst/>
          </a:prstGeom>
          <a:solidFill>
            <a:srgbClr val="FFAB00"/>
          </a:solidFill>
          <a:ln>
            <a:solidFill>
              <a:srgbClr val="FFA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991" y="-177177"/>
            <a:ext cx="28418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n>
                  <a:solidFill>
                    <a:srgbClr val="0F4736"/>
                  </a:solidFill>
                </a:ln>
                <a:solidFill>
                  <a:srgbClr val="0F47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№</a:t>
            </a:r>
            <a:r>
              <a:rPr lang="en-US" sz="8000" dirty="0" smtClean="0">
                <a:ln>
                  <a:solidFill>
                    <a:srgbClr val="0F4736"/>
                  </a:solidFill>
                </a:ln>
                <a:solidFill>
                  <a:srgbClr val="0F47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 5</a:t>
            </a:r>
            <a:endParaRPr lang="ru-RU" sz="8000" dirty="0">
              <a:ln>
                <a:solidFill>
                  <a:srgbClr val="0F4736"/>
                </a:solidFill>
              </a:ln>
              <a:solidFill>
                <a:srgbClr val="0F47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" y="857359"/>
            <a:ext cx="2662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Вопрос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71864" y="1108838"/>
            <a:ext cx="3622431" cy="74931"/>
          </a:xfrm>
          <a:prstGeom prst="roundRect">
            <a:avLst/>
          </a:prstGeom>
          <a:solidFill>
            <a:srgbClr val="0F4736"/>
          </a:solidFill>
          <a:ln>
            <a:solidFill>
              <a:srgbClr val="0F47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6476845"/>
            <a:ext cx="12192000" cy="381156"/>
          </a:xfrm>
          <a:prstGeom prst="rect">
            <a:avLst/>
          </a:prstGeom>
          <a:solidFill>
            <a:srgbClr val="0F4736"/>
          </a:solidFill>
          <a:ln>
            <a:solidFill>
              <a:srgbClr val="0F47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latin typeface="Franklin Gothic Demi Cond" panose="020B0706030402020204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Технологии, </a:t>
            </a:r>
          </a:p>
          <a:p>
            <a:pPr algn="just"/>
            <a:r>
              <a:rPr lang="ru-RU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которые работают.</a:t>
            </a:r>
            <a:endParaRPr lang="ru-RU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31223" y="261404"/>
            <a:ext cx="85607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чем состоит суть ограничения в  дееспособности?</a:t>
            </a: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16947" y="1133394"/>
            <a:ext cx="8361485" cy="3341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Суть ограничения дееспособности гражданина заключается в сохранении самостоятельного права совершать все сделки, которые связаны с распоряжением собственной стипендией, заработной платой и иными доходами, совершать мелкие бытовые сделки</a:t>
            </a: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</a:t>
            </a:r>
            <a:endParaRPr lang="ru-RU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ru-RU" dirty="0" smtClean="0">
              <a:latin typeface="Franklin Gothic Demi Cond" panose="020B07060304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направленные </a:t>
            </a:r>
            <a:r>
              <a:rPr lang="ru-RU" sz="1600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 безвозмездное получение выгоды, не требующие нотариального удостоверения либо государственной регистрации (например, принять имущество в дар</a:t>
            </a:r>
            <a:r>
              <a:rPr lang="ru-RU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);</a:t>
            </a:r>
            <a:endParaRPr lang="ru-RU" sz="1600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ru-RU" dirty="0" smtClean="0">
              <a:solidFill>
                <a:schemeClr val="bg1"/>
              </a:solidFill>
              <a:latin typeface="Franklin Gothic Demi Cond" panose="020B07060304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 </a:t>
            </a:r>
            <a:r>
              <a:rPr lang="ru-RU" sz="1600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распоряжению средствами, предоставленными законным представителем или с согласия последнего третьим лицом для определенной цели или для свободного распоряжения</a:t>
            </a:r>
            <a:r>
              <a:rPr lang="ru-RU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ru-RU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94981" y="4941499"/>
            <a:ext cx="8288946" cy="114356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Все остальные сделки гражданин, ограниченный в дееспособности, совершает сам с письменного согласия своего попечителя. Следует отметить, что письменное согласие необходимо для распоряжения алиментами, социальной пенсией и др.</a:t>
            </a:r>
            <a:endParaRPr lang="ru-RU" sz="1400" dirty="0">
              <a:ln w="0"/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3" name="Picture 2" descr="C:\Users\user\Desktop\ist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770" y="6500834"/>
            <a:ext cx="861645" cy="344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3663971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942</TotalTime>
  <Words>124</Words>
  <Application>Microsoft Office PowerPoint</Application>
  <PresentationFormat>Произвольный</PresentationFormat>
  <Paragraphs>11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Kris</dc:creator>
  <cp:lastModifiedBy>user</cp:lastModifiedBy>
  <cp:revision>87</cp:revision>
  <cp:lastPrinted>2020-09-22T14:47:33Z</cp:lastPrinted>
  <dcterms:created xsi:type="dcterms:W3CDTF">2020-09-17T13:25:12Z</dcterms:created>
  <dcterms:modified xsi:type="dcterms:W3CDTF">2020-11-09T15:08:55Z</dcterms:modified>
</cp:coreProperties>
</file>