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7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F4736"/>
    <a:srgbClr val="FFAB00"/>
    <a:srgbClr val="C00000"/>
    <a:srgbClr val="FFC000"/>
    <a:srgbClr val="034910"/>
    <a:srgbClr val="A01A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6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4BF8F-8FF2-463E-9E7A-5285BFE975D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Федеральный закон </a:t>
            </a:r>
            <a:r>
              <a:rPr lang="ru-RU" sz="1600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</a:t>
            </a:r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24.04.2008</a:t>
            </a:r>
            <a:endParaRPr lang="en-US" sz="1600" i="1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48-ФЗ</a:t>
            </a:r>
            <a:endParaRPr lang="en-US" sz="1600" i="1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«Об </a:t>
            </a:r>
            <a:r>
              <a:rPr lang="ru-RU" sz="1600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опеке и </a:t>
            </a:r>
            <a:r>
              <a:rPr lang="ru-RU" sz="16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попечительстве</a:t>
            </a:r>
            <a:r>
              <a:rPr lang="ru-RU" dirty="0" smtClean="0">
                <a:solidFill>
                  <a:schemeClr val="tx1"/>
                </a:solidFill>
                <a:latin typeface="Franklin Gothic Demi Cond" panose="020B0706030402020204" pitchFamily="34" charset="0"/>
              </a:rPr>
              <a:t>»</a:t>
            </a:r>
            <a:endParaRPr lang="ru-RU" dirty="0">
              <a:ln w="0"/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</a:t>
            </a:r>
            <a:r>
              <a:rPr lang="en-US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6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0300" y="1067274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1223" y="261404"/>
            <a:ext cx="8560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rgbClr val="0F47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Есть ли попечитель у лица с ограниченной дееспособность, кто его назначает?</a:t>
            </a:r>
            <a:endParaRPr lang="ru-RU" sz="2400" dirty="0">
              <a:ln w="0"/>
              <a:solidFill>
                <a:srgbClr val="0F473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84076" y="1625876"/>
            <a:ext cx="7596553" cy="729762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Попечительство устанавливается над гражданами, ограниченными судом в дееспособности вследствие злоупотребления спиртными напитками или </a:t>
            </a:r>
            <a:endParaRPr lang="ru-RU" sz="16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наркотическими </a:t>
            </a:r>
            <a:r>
              <a:rPr lang="ru-RU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веществами.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3694270" y="1490259"/>
            <a:ext cx="967503" cy="958361"/>
          </a:xfrm>
          <a:prstGeom prst="wedgeEllipseCallout">
            <a:avLst>
              <a:gd name="adj1" fmla="val 43982"/>
              <a:gd name="adj2" fmla="val -21904"/>
            </a:avLst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54582" y="2620634"/>
            <a:ext cx="834403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Опекунами и попечителями могут быть только совершеннолетние дееспособные </a:t>
            </a: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граждане.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Опекун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или попечитель может быть назначен только с его согласия. </a:t>
            </a:r>
            <a:endParaRPr lang="ru-RU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Опекун или попечитель назначается органом опеки и попечительства по месту регистрации лица, нуждающегося в опеке или </a:t>
            </a: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попечительстве.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Обязанности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опеке и попечительству исполняются безвозмездно. </a:t>
            </a: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Опекуны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попечители выступают в защиту прав и интересов своих подопечных в отношениях с любыми лицами, в том числе в судах, без специального полномочия.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43745" y="5084617"/>
            <a:ext cx="8548255" cy="1385455"/>
          </a:xfrm>
          <a:prstGeom prst="rect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Опека и попечительство над совершеннолетними гражданами прекращаются в случаях вынесения судом решения о признании подопечного дееспособным или отмены ограничений его дееспособности по заявлению опекуна, попечителя или органа опеки и попечительства.</a:t>
            </a:r>
          </a:p>
        </p:txBody>
      </p:sp>
      <p:pic>
        <p:nvPicPr>
          <p:cNvPr id="14" name="Picture 2" descr="C:\Users\user\Desktop\ist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2711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945</TotalTime>
  <Words>109</Words>
  <Application>Microsoft Office PowerPoint</Application>
  <PresentationFormat>Произвольный</PresentationFormat>
  <Paragraphs>18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87</cp:revision>
  <cp:lastPrinted>2020-09-22T14:47:33Z</cp:lastPrinted>
  <dcterms:created xsi:type="dcterms:W3CDTF">2020-09-17T13:25:12Z</dcterms:created>
  <dcterms:modified xsi:type="dcterms:W3CDTF">2020-11-09T15:16:50Z</dcterms:modified>
</cp:coreProperties>
</file>