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6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6B204-7C59-435E-BC68-B3FA492645A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4B0C7-1B7A-425F-99B7-7F626D08A2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opylova\Desktop\fzTX0AsmMC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71670" cy="20716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16" y="428604"/>
            <a:ext cx="8429684" cy="1470025"/>
          </a:xfrm>
        </p:spPr>
        <p:txBody>
          <a:bodyPr>
            <a:normAutofit fontScale="90000"/>
          </a:bodyPr>
          <a:lstStyle/>
          <a:p>
            <a:r>
              <a:rPr lang="ru-RU" altLang="ru-RU" sz="1600" b="1" dirty="0"/>
              <a:t>МИНИСТЕРСТВО НАУКИ И ВЫСШЕГО ОБРАЗОВАНИЯ РОССИЙСКОЙ ФЕДЕРАЦИИ</a:t>
            </a:r>
            <a:br>
              <a:rPr lang="en-US" altLang="ru-RU" sz="1600" b="1" dirty="0"/>
            </a:br>
            <a:r>
              <a:rPr lang="ru-RU" altLang="ru-RU" sz="1600" b="1" dirty="0"/>
              <a:t>ФЕДЕРАЛЬНОЕ ГОСУДАРСТВЕННОЕ БЮДЖЕТНОЕ ГОСУДАРСТВЕННОЕ </a:t>
            </a:r>
            <a:br>
              <a:rPr lang="ru-RU" altLang="ru-RU" sz="1600" b="1" dirty="0"/>
            </a:br>
            <a:r>
              <a:rPr lang="ru-RU" altLang="ru-RU" sz="1600" b="1" dirty="0"/>
              <a:t>ОБРАЗОВАТЕЛЬНОЕ УЧРЕЖДЕНИЯ</a:t>
            </a:r>
            <a:br>
              <a:rPr lang="ru-RU" altLang="ru-RU" sz="1600" b="1" dirty="0"/>
            </a:br>
            <a:r>
              <a:rPr lang="ru-RU" altLang="ru-RU" sz="1600" b="1" dirty="0"/>
              <a:t>«НОВОСИБИРСКИЙ ГОСУДАРСТВЕННЫЙ ТЕХНИЧЕСКИЙ УНИВЕРСИТЕТ»</a:t>
            </a:r>
            <a:br>
              <a:rPr lang="ru-RU" altLang="ru-RU" sz="1600" b="1" dirty="0"/>
            </a:br>
            <a:r>
              <a:rPr lang="ru-RU" altLang="ru-RU" sz="1600" b="1" dirty="0"/>
              <a:t>ФАКУЛЬТЕТ БИЗНЕСА</a:t>
            </a:r>
            <a:br>
              <a:rPr lang="ru-RU" altLang="ru-RU" sz="1600" b="1" dirty="0"/>
            </a:br>
            <a:r>
              <a:rPr lang="ru-RU" altLang="ru-RU" sz="1600" b="1" dirty="0"/>
              <a:t>КАФЕДРА ТЕХНОЛОГИИ И ОРГАНИЗАЦИИ ПИЩЕВЫХ ПРОИЗВОДСТВ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357430"/>
            <a:ext cx="8715404" cy="2799762"/>
          </a:xfrm>
        </p:spPr>
        <p:txBody>
          <a:bodyPr>
            <a:normAutofit fontScale="77500" lnSpcReduction="20000"/>
          </a:bodyPr>
          <a:lstStyle/>
          <a:p>
            <a:r>
              <a:rPr lang="ru-RU" alt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ВЫПУСКНАЯ КВАЛИФИКАЦИОННАЯ РАБОТА </a:t>
            </a:r>
            <a:br>
              <a:rPr lang="ru-RU" altLang="ru-RU" sz="5400" dirty="0">
                <a:solidFill>
                  <a:schemeClr val="tx1"/>
                </a:solidFill>
              </a:rPr>
            </a:b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Направления подготовки бакалавров 19.03.04 Технология продукции и организация общественного питания,</a:t>
            </a:r>
            <a:b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профиль: Технология и организация ресторанного сервиса</a:t>
            </a:r>
            <a:br>
              <a:rPr lang="ru-RU" alt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 «…..»</a:t>
            </a:r>
            <a:br>
              <a:rPr lang="ru-RU" alt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571612"/>
            <a:ext cx="1256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НГТУ НЭТИ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50" y="6286520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/>
              <a:t>НОВОСИБИРСК </a:t>
            </a:r>
            <a:r>
              <a:rPr lang="ru-RU" altLang="ru-RU" b="1"/>
              <a:t>– 2021</a:t>
            </a:r>
            <a:endParaRPr lang="ru-RU" alt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КАЛЬКУЛЯЦИОННАЯ КАРТА </a:t>
            </a:r>
            <a:br>
              <a:rPr lang="ru-RU" altLang="ru-RU" sz="32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АВТОРСКОЕ БЛЮДО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11255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Autofit/>
          </a:bodyPr>
          <a:lstStyle/>
          <a:p>
            <a:r>
              <a:rPr lang="ru-RU" altLang="ru-RU" sz="32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СТРАТЕГИИ ЦЕНООБРАЗОВАНИЯ</a:t>
            </a:r>
            <a:br>
              <a:rPr lang="ru-RU" altLang="ru-RU" sz="32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97612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kern="0" dirty="0">
                <a:latin typeface="Arial"/>
              </a:rPr>
              <a:t>ИНДИВИДУАЛЬНОЕ ЗАДАНИЕ ПО БЖД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2919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5415"/>
            <a:ext cx="2915816" cy="25202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7056784" cy="1143000"/>
          </a:xfrm>
        </p:spPr>
        <p:txBody>
          <a:bodyPr>
            <a:noAutofit/>
          </a:bodyPr>
          <a:lstStyle/>
          <a:p>
            <a:br>
              <a:rPr lang="ru-RU" altLang="ru-RU" sz="1400" b="1" dirty="0">
                <a:solidFill>
                  <a:prstClr val="black"/>
                </a:solidFill>
              </a:rPr>
            </a:br>
            <a:r>
              <a:rPr lang="ru-RU" altLang="ru-RU" sz="1400" b="1" dirty="0">
                <a:solidFill>
                  <a:prstClr val="black"/>
                </a:solidFill>
              </a:rPr>
              <a:t>МИНИСТЕРСТВО НАУКИ И ВЫСШЕГО ОБРАЗОВАНИЯ РОССИЙСКОЙ ФЕДЕРАЦИИ</a:t>
            </a:r>
            <a:br>
              <a:rPr lang="en-US" altLang="ru-RU" sz="1400" b="1" dirty="0">
                <a:solidFill>
                  <a:prstClr val="black"/>
                </a:solidFill>
              </a:rPr>
            </a:br>
            <a:r>
              <a:rPr lang="ru-RU" altLang="ru-RU" sz="1400" b="1" dirty="0">
                <a:solidFill>
                  <a:prstClr val="black"/>
                </a:solidFill>
              </a:rPr>
              <a:t>ФЕДЕРАЛЬНОЕ ГОСУДАРСТВЕННОЕ БЮДЖЕТНОЕ ГОСУДАРСТВЕННОЕ </a:t>
            </a:r>
            <a:br>
              <a:rPr lang="ru-RU" altLang="ru-RU" sz="1400" b="1" dirty="0">
                <a:solidFill>
                  <a:prstClr val="black"/>
                </a:solidFill>
              </a:rPr>
            </a:br>
            <a:r>
              <a:rPr lang="ru-RU" altLang="ru-RU" sz="1400" b="1" dirty="0">
                <a:solidFill>
                  <a:prstClr val="black"/>
                </a:solidFill>
              </a:rPr>
              <a:t>ОБРАЗОВАТЕЛЬНОЕ УЧРЕЖДЕНИЯ</a:t>
            </a:r>
            <a:br>
              <a:rPr lang="ru-RU" altLang="ru-RU" sz="1400" b="1" dirty="0">
                <a:solidFill>
                  <a:prstClr val="black"/>
                </a:solidFill>
              </a:rPr>
            </a:br>
            <a:r>
              <a:rPr lang="ru-RU" altLang="ru-RU" sz="1400" b="1" dirty="0">
                <a:solidFill>
                  <a:prstClr val="black"/>
                </a:solidFill>
              </a:rPr>
              <a:t>«НОВОСИБИРСКИЙ ГОСУДАРСТВЕННЫЙ ТЕХНИЧЕСКИЙ УНИВЕРСИТЕТ»</a:t>
            </a:r>
            <a:br>
              <a:rPr lang="ru-RU" altLang="ru-RU" sz="1400" b="1" dirty="0">
                <a:solidFill>
                  <a:prstClr val="black"/>
                </a:solidFill>
              </a:rPr>
            </a:br>
            <a:r>
              <a:rPr lang="ru-RU" altLang="ru-RU" sz="1400" b="1" dirty="0">
                <a:solidFill>
                  <a:prstClr val="black"/>
                </a:solidFill>
              </a:rPr>
              <a:t>ФАКУЛЬТЕТ БИЗНЕСА</a:t>
            </a:r>
            <a:br>
              <a:rPr lang="ru-RU" altLang="ru-RU" sz="1400" b="1" dirty="0">
                <a:solidFill>
                  <a:prstClr val="black"/>
                </a:solidFill>
              </a:rPr>
            </a:br>
            <a:r>
              <a:rPr lang="ru-RU" altLang="ru-RU" sz="1400" b="1" dirty="0">
                <a:solidFill>
                  <a:prstClr val="black"/>
                </a:solidFill>
              </a:rPr>
              <a:t>КАФЕДРА ТЕХНОЛОГИИ И ОРГАНИЗАЦИИ ПИЩЕВЫХ ПРОИЗВОДСТВ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00807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4F81BD">
                    <a:lumMod val="75000"/>
                  </a:srgbClr>
                </a:solidFill>
              </a:rPr>
              <a:t>      НГТУ НЭТИ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13498" y="2204865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ВЫПУСКНАЯ КВАЛИФИКАЦИОННАЯ РАБОТА </a:t>
            </a:r>
            <a:br>
              <a:rPr lang="ru-RU" altLang="ru-RU" sz="3200" dirty="0">
                <a:solidFill>
                  <a:prstClr val="black"/>
                </a:solidFill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Направления подготовки бакалавров 19.03.04 Технология продукции и организация общественного питания,</a:t>
            </a:r>
            <a:b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профиль: Технология и организация ресторанного сервиса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539552" y="4160764"/>
            <a:ext cx="48965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Выполнил (а):</a:t>
            </a:r>
            <a:b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студент (ка) ____курса</a:t>
            </a:r>
            <a:b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Группы  ____________</a:t>
            </a:r>
            <a:b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___________________</a:t>
            </a:r>
            <a:b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Проверил (а): канд. техн. наук,</a:t>
            </a:r>
            <a:r>
              <a:rPr kumimoji="0" lang="ru-RU" sz="2000" b="1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доцент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24741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ЦЕЛЬ, ЗАДАЧИ</a:t>
            </a:r>
          </a:p>
        </p:txBody>
      </p:sp>
    </p:spTree>
    <p:extLst>
      <p:ext uri="{BB962C8B-B14F-4D97-AF65-F5344CB8AC3E}">
        <p14:creationId xmlns:p14="http://schemas.microsoft.com/office/powerpoint/2010/main" val="1311845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kern="0" dirty="0">
                <a:latin typeface="Arial"/>
              </a:rPr>
              <a:t>КОНЦЕПЦИЯ ПРЕДПРИЯТИЯ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44170"/>
            <a:ext cx="8363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Font typeface="Wingdings" panose="05000000000000000000" pitchFamily="2" charset="2"/>
              <a:buChar char="§"/>
            </a:pPr>
            <a:r>
              <a:rPr lang="ru-RU" sz="3200" kern="0" dirty="0">
                <a:solidFill>
                  <a:srgbClr val="000000"/>
                </a:solidFill>
                <a:latin typeface="Arial"/>
              </a:rPr>
              <a:t>КАРТИНКА, БЛЮДО, ВНЕШНИЙ ИЛИ ВНУТРЕННИЙ ВИД ПРЕДПРИЯТИЯ (МОЖНО  В 3Д) </a:t>
            </a:r>
          </a:p>
        </p:txBody>
      </p:sp>
    </p:spTree>
    <p:extLst>
      <p:ext uri="{BB962C8B-B14F-4D97-AF65-F5344CB8AC3E}">
        <p14:creationId xmlns:p14="http://schemas.microsoft.com/office/powerpoint/2010/main" val="1107140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sz="3600" b="1" kern="0" dirty="0">
                <a:latin typeface="Arial"/>
              </a:rPr>
              <a:t>ПРОИЗВОДСТВЕННАЯ ПРОГРАММА </a:t>
            </a:r>
            <a:br>
              <a:rPr lang="ru-RU" kern="0" dirty="0">
                <a:solidFill>
                  <a:srgbClr val="990033"/>
                </a:solidFill>
                <a:latin typeface="Arial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028617"/>
            <a:ext cx="712879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Arial"/>
              </a:rPr>
              <a:t>ВЫНЕСТИ НАЗВАНИЯ БЛЮД, ПОДДЕРЖИВАЮЩИХ КОНЦЕПЦИЮ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36623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ТТК НА АВТОРСКОЕ БЛЮДО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99028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ОБЩИЙ ПЛАН (ЧЕРТЁЖ)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644170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Font typeface="Wingdings" panose="05000000000000000000" pitchFamily="2" charset="2"/>
              <a:buChar char="§"/>
            </a:pPr>
            <a:r>
              <a:rPr lang="ru-RU" sz="3200" kern="0" dirty="0">
                <a:solidFill>
                  <a:srgbClr val="000000"/>
                </a:solidFill>
                <a:latin typeface="Arial"/>
              </a:rPr>
              <a:t>ЭКСПЛИКАЦИЮ  В РАЗДАТОЧНЫЙ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2618641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417638"/>
          </a:xfrm>
        </p:spPr>
        <p:txBody>
          <a:bodyPr>
            <a:noAutofit/>
          </a:bodyPr>
          <a:lstStyle/>
          <a:p>
            <a:r>
              <a:rPr lang="ru-RU" sz="32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 РАЗДЕЛ</a:t>
            </a:r>
            <a:br>
              <a:rPr lang="ru-RU" sz="32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ПРЕДПРИЯТИЯ С РАССТАНОВКОЙ ОБОРУДОВАНИЯ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13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 fontScale="90000"/>
          </a:bodyPr>
          <a:lstStyle/>
          <a:p>
            <a:r>
              <a:rPr lang="ru-RU" altLang="ru-RU" sz="36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ТЕХНОЛОГИЧЕСКОГО ПРОЦЕССА ПРИГОТОВЛЕНИЯ АВТОРСКОГО БЛЮДА</a:t>
            </a:r>
            <a:br>
              <a:rPr lang="ru-RU" altLang="ru-RU" sz="36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ВЫДЕЛЕНИЕМ КРИТИЧЕСКИХ ТОЧЕК) 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780404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КОРРЕКТИРУЮЩИЕ МЕРОПРИЯТИЯ </a:t>
            </a:r>
            <a:br>
              <a:rPr lang="ru-RU" altLang="ru-RU" sz="32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ПРИМЕРЕ 1 КОНТРОЛЬНОЙ ТОЧКИ)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9677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237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МИНИСТЕРСТВО НАУКИ И ВЫСШЕГО ОБРАЗОВАНИЯ РОССИЙСКОЙ ФЕДЕРАЦИИ ФЕДЕРАЛЬНОЕ ГОСУДАРСТВЕННОЕ БЮДЖЕТНОЕ ГОСУДАРСТВЕННОЕ  ОБРАЗОВАТЕЛЬНОЕ УЧРЕЖДЕНИЯ «НОВОСИБИРСКИЙ ГОСУДАРСТВЕННЫЙ ТЕХНИЧЕСКИЙ УНИВЕРСИТЕТ» ФАКУЛЬТЕТ БИЗНЕСА КАФЕДРА ТЕХНОЛОГИИ И ОРГАНИЗАЦИИ ПИЩЕВЫХ ПРОИЗВОДСТВ</vt:lpstr>
      <vt:lpstr>ЦЕЛЬ, ЗАДАЧИ</vt:lpstr>
      <vt:lpstr>КОНЦЕПЦИЯ ПРЕДПРИЯТИЯ</vt:lpstr>
      <vt:lpstr>ПРОИЗВОДСТВЕННАЯ ПРОГРАММА  </vt:lpstr>
      <vt:lpstr>ТТК НА АВТОРСКОЕ БЛЮДО</vt:lpstr>
      <vt:lpstr>ОБЩИЙ ПЛАН (ЧЕРТЁЖ)</vt:lpstr>
      <vt:lpstr>ТЕХНОЛОГИЧЕСКИЙ РАЗДЕЛ ПЛАН ПРЕДПРИЯТИЯ С РАССТАНОВКОЙ ОБОРУДОВАНИЯ</vt:lpstr>
      <vt:lpstr>СХЕМА ТЕХНОЛОГИЧЕСКОГО ПРОЦЕССА ПРИГОТОВЛЕНИЯ АВТОРСКОГО БЛЮДА (С ВЫДЕЛЕНИЕМ КРИТИЧЕСКИХ ТОЧЕК) </vt:lpstr>
      <vt:lpstr>КОРРЕКТИРУЮЩИЕ МЕРОПРИЯТИЯ  (НА ПРИМЕРЕ 1 КОНТРОЛЬНОЙ ТОЧКИ)</vt:lpstr>
      <vt:lpstr>КАЛЬКУЛЯЦИОННАЯ КАРТА  НА АВТОРСКОЕ БЛЮДО</vt:lpstr>
      <vt:lpstr>ОБОСНОВАНИЕ СТРАТЕГИИ ЦЕНООБРАЗОВАНИЯ </vt:lpstr>
      <vt:lpstr>ИНДИВИДУАЛЬНОЕ ЗАДАНИЕ ПО БЖД</vt:lpstr>
      <vt:lpstr> МИНИСТЕРСТВО НАУКИ И ВЫСШЕГО ОБРАЗОВАНИЯ РОССИЙСКОЙ ФЕДЕРАЦИИ ФЕДЕРАЛЬНОЕ ГОСУДАРСТВЕННОЕ БЮДЖЕТНОЕ ГОСУДАРСТВЕННОЕ  ОБРАЗОВАТЕЛЬНОЕ УЧРЕЖДЕНИЯ «НОВОСИБИРСКИЙ ГОСУДАРСТВЕННЫЙ ТЕХНИЧЕСКИЙ УНИВЕРСИТЕТ» ФАКУЛЬТЕТ БИЗНЕСА КАФЕДРА ТЕХНОЛОГИИ И ОРГАНИЗАЦИИ ПИЩЕВЫХ ПРОИЗВОДСТВ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НАУКИ И ВЫСШЕГО ОБРАЗОВАНИЯ Рос Фед ФЕДЕРАЛЬНОЕ ГОСУБГоу «НОВОСИБИРСКИЙ ГОСУДАРСТВЕННЫЙ ТЕХНИЧЕСКИЙ УНИВЕРСИТЕТ» КАФЕДРА ТЕХНОЛОГИИ И ОРГАНИЗАЦИИ ПИЩЕВЫХ ПРОИЗВОДСТВ</dc:title>
  <dc:creator>kopylova</dc:creator>
  <cp:lastModifiedBy>Александр Сапожников</cp:lastModifiedBy>
  <cp:revision>12</cp:revision>
  <dcterms:created xsi:type="dcterms:W3CDTF">2019-06-06T08:11:33Z</dcterms:created>
  <dcterms:modified xsi:type="dcterms:W3CDTF">2020-11-13T13:27:24Z</dcterms:modified>
</cp:coreProperties>
</file>